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518" r:id="rId2"/>
    <p:sldId id="346" r:id="rId3"/>
    <p:sldId id="257" r:id="rId4"/>
    <p:sldId id="258" r:id="rId5"/>
    <p:sldId id="493" r:id="rId6"/>
    <p:sldId id="510" r:id="rId7"/>
    <p:sldId id="511" r:id="rId8"/>
    <p:sldId id="512" r:id="rId9"/>
    <p:sldId id="513" r:id="rId10"/>
    <p:sldId id="514" r:id="rId11"/>
    <p:sldId id="515" r:id="rId12"/>
    <p:sldId id="417" r:id="rId13"/>
    <p:sldId id="516" r:id="rId14"/>
    <p:sldId id="500" r:id="rId15"/>
    <p:sldId id="501" r:id="rId16"/>
    <p:sldId id="517" r:id="rId17"/>
    <p:sldId id="499" r:id="rId18"/>
    <p:sldId id="477" r:id="rId19"/>
    <p:sldId id="454" r:id="rId20"/>
    <p:sldId id="269" r:id="rId21"/>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inka" initials="B" lastIdx="1" clrIdx="0">
    <p:extLst>
      <p:ext uri="{19B8F6BF-5375-455C-9EA6-DF929625EA0E}">
        <p15:presenceInfo xmlns:p15="http://schemas.microsoft.com/office/powerpoint/2012/main" userId="Binka" providerId="None"/>
      </p:ext>
    </p:extLst>
  </p:cmAuthor>
  <p:cmAuthor id="2" name=" " initials="" lastIdx="1" clrIdx="1">
    <p:extLst>
      <p:ext uri="{19B8F6BF-5375-455C-9EA6-DF929625EA0E}">
        <p15:presenceInfo xmlns:p15="http://schemas.microsoft.com/office/powerpoint/2012/main" userId="c16b70785b66892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627D"/>
    <a:srgbClr val="CCD5DE"/>
    <a:srgbClr val="04189E"/>
    <a:srgbClr val="ED1670"/>
    <a:srgbClr val="EA7A7F"/>
    <a:srgbClr val="312E25"/>
    <a:srgbClr val="268601"/>
    <a:srgbClr val="1D1606"/>
    <a:srgbClr val="931012"/>
    <a:srgbClr val="FF91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FECB4D8-DB02-4DC6-A0A2-4F2EBAE1DC90}" styleName="Средний стиль 1 — акцент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505E3EF-67EA-436B-97B2-0124C06EBD24}" styleName="Средний стиль 4 — акцент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805" autoAdjust="0"/>
    <p:restoredTop sz="94394" autoAdjust="0"/>
  </p:normalViewPr>
  <p:slideViewPr>
    <p:cSldViewPr snapToGrid="0">
      <p:cViewPr varScale="1">
        <p:scale>
          <a:sx n="78" d="100"/>
          <a:sy n="78" d="100"/>
        </p:scale>
        <p:origin x="54" y="8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7C0D88-33EF-4EBF-BC8A-2F0AA76E1DFA}" type="doc">
      <dgm:prSet loTypeId="urn:microsoft.com/office/officeart/2008/layout/VerticalCurvedList" loCatId="list" qsTypeId="urn:microsoft.com/office/officeart/2005/8/quickstyle/simple5" qsCatId="simple" csTypeId="urn:microsoft.com/office/officeart/2005/8/colors/accent3_1" csCatId="accent3" phldr="1"/>
      <dgm:spPr/>
      <dgm:t>
        <a:bodyPr/>
        <a:lstStyle/>
        <a:p>
          <a:endParaRPr lang="ru-RU"/>
        </a:p>
      </dgm:t>
    </dgm:pt>
    <dgm:pt modelId="{B43E6FF2-9A14-4AF8-BB3A-6C5F1AA97BB5}">
      <dgm:prSet phldrT="[Текст]"/>
      <dgm:spPr/>
      <dgm:t>
        <a:bodyPr/>
        <a:lstStyle/>
        <a:p>
          <a:r>
            <a:rPr lang="ru-RU" i="1"/>
            <a:t>Правда</a:t>
          </a:r>
          <a:endParaRPr lang="ru-RU" i="1" dirty="0"/>
        </a:p>
      </dgm:t>
    </dgm:pt>
    <dgm:pt modelId="{E436092B-C8CE-42BB-963A-6DC676C1A175}" type="parTrans" cxnId="{9BDEB43C-F897-427C-981E-AF879E5AD153}">
      <dgm:prSet/>
      <dgm:spPr/>
      <dgm:t>
        <a:bodyPr/>
        <a:lstStyle/>
        <a:p>
          <a:endParaRPr lang="ru-RU"/>
        </a:p>
      </dgm:t>
    </dgm:pt>
    <dgm:pt modelId="{06BD21F8-CC19-4C1E-AAB5-CA4177425F46}" type="sibTrans" cxnId="{9BDEB43C-F897-427C-981E-AF879E5AD153}">
      <dgm:prSet/>
      <dgm:spPr/>
      <dgm:t>
        <a:bodyPr/>
        <a:lstStyle/>
        <a:p>
          <a:endParaRPr lang="ru-RU"/>
        </a:p>
      </dgm:t>
    </dgm:pt>
    <dgm:pt modelId="{04A7AEAD-74F3-4B80-808B-507B1FD57DFE}">
      <dgm:prSet phldrT="[Текст]"/>
      <dgm:spPr/>
      <dgm:t>
        <a:bodyPr/>
        <a:lstStyle/>
        <a:p>
          <a:r>
            <a:rPr lang="uk-UA" i="1"/>
            <a:t>Щирість до роботи</a:t>
          </a:r>
          <a:endParaRPr lang="ru-RU" i="1" dirty="0"/>
        </a:p>
      </dgm:t>
    </dgm:pt>
    <dgm:pt modelId="{5B11585F-F250-4C13-9432-B0FE8D6BD3B5}" type="parTrans" cxnId="{7ED310A8-160C-41B8-8FFF-12EE1D55A618}">
      <dgm:prSet/>
      <dgm:spPr/>
      <dgm:t>
        <a:bodyPr/>
        <a:lstStyle/>
        <a:p>
          <a:endParaRPr lang="ru-RU"/>
        </a:p>
      </dgm:t>
    </dgm:pt>
    <dgm:pt modelId="{CFC7AD70-E6BD-4754-A226-81C855475778}" type="sibTrans" cxnId="{7ED310A8-160C-41B8-8FFF-12EE1D55A618}">
      <dgm:prSet/>
      <dgm:spPr/>
      <dgm:t>
        <a:bodyPr/>
        <a:lstStyle/>
        <a:p>
          <a:endParaRPr lang="ru-RU"/>
        </a:p>
      </dgm:t>
    </dgm:pt>
    <dgm:pt modelId="{BDBF403E-7ADD-4DE5-9264-FE2E3554D8CA}">
      <dgm:prSet phldrT="[Текст]"/>
      <dgm:spPr/>
      <dgm:t>
        <a:bodyPr/>
        <a:lstStyle/>
        <a:p>
          <a:r>
            <a:rPr lang="uk-UA" i="1"/>
            <a:t>Щедрість на турботи</a:t>
          </a:r>
          <a:endParaRPr lang="ru-RU" i="1" dirty="0"/>
        </a:p>
      </dgm:t>
    </dgm:pt>
    <dgm:pt modelId="{2B266CF0-D572-4DB5-8307-AEE2D258569C}" type="parTrans" cxnId="{0B3C9C29-BB60-4F4D-9A87-A211E95E4A34}">
      <dgm:prSet/>
      <dgm:spPr/>
      <dgm:t>
        <a:bodyPr/>
        <a:lstStyle/>
        <a:p>
          <a:endParaRPr lang="ru-RU"/>
        </a:p>
      </dgm:t>
    </dgm:pt>
    <dgm:pt modelId="{36A02584-0083-494F-B07F-25DBE6C0CDBD}" type="sibTrans" cxnId="{0B3C9C29-BB60-4F4D-9A87-A211E95E4A34}">
      <dgm:prSet/>
      <dgm:spPr/>
      <dgm:t>
        <a:bodyPr/>
        <a:lstStyle/>
        <a:p>
          <a:endParaRPr lang="ru-RU"/>
        </a:p>
      </dgm:t>
    </dgm:pt>
    <dgm:pt modelId="{B396A431-2748-46C6-B94C-3FD1D3A0266E}">
      <dgm:prSet phldrT="[Текст]"/>
      <dgm:spPr/>
      <dgm:t>
        <a:bodyPr/>
        <a:lstStyle/>
        <a:p>
          <a:r>
            <a:rPr lang="ru-RU" i="1"/>
            <a:t>Чесність</a:t>
          </a:r>
          <a:endParaRPr lang="ru-RU" i="1" dirty="0"/>
        </a:p>
      </dgm:t>
    </dgm:pt>
    <dgm:pt modelId="{C33D647E-7CA0-4D43-A74E-BE965CB231BF}" type="parTrans" cxnId="{8194221E-1B37-4A5B-BD53-6E637CC906FE}">
      <dgm:prSet/>
      <dgm:spPr/>
      <dgm:t>
        <a:bodyPr/>
        <a:lstStyle/>
        <a:p>
          <a:endParaRPr lang="ru-RU"/>
        </a:p>
      </dgm:t>
    </dgm:pt>
    <dgm:pt modelId="{5DEC5D7C-1551-4F44-ADB5-6C40E4DD5AC3}" type="sibTrans" cxnId="{8194221E-1B37-4A5B-BD53-6E637CC906FE}">
      <dgm:prSet/>
      <dgm:spPr/>
      <dgm:t>
        <a:bodyPr/>
        <a:lstStyle/>
        <a:p>
          <a:endParaRPr lang="ru-RU"/>
        </a:p>
      </dgm:t>
    </dgm:pt>
    <dgm:pt modelId="{934E2294-691D-4190-B737-97D3E865C540}">
      <dgm:prSet phldrT="[Текст]"/>
      <dgm:spPr/>
      <dgm:t>
        <a:bodyPr/>
        <a:lstStyle/>
        <a:p>
          <a:r>
            <a:rPr lang="ru-RU" i="1" dirty="0" err="1"/>
            <a:t>Дов</a:t>
          </a:r>
          <a:r>
            <a:rPr lang="uk-UA" i="1" dirty="0" err="1"/>
            <a:t>ір</a:t>
          </a:r>
          <a:r>
            <a:rPr lang="en-US" i="1" dirty="0"/>
            <a:t>’</a:t>
          </a:r>
          <a:r>
            <a:rPr lang="uk-UA" i="1" dirty="0"/>
            <a:t>я</a:t>
          </a:r>
          <a:endParaRPr lang="ru-RU" i="1" dirty="0"/>
        </a:p>
      </dgm:t>
    </dgm:pt>
    <dgm:pt modelId="{6939F1E0-81E4-4591-BAE0-97A421C39C8E}" type="parTrans" cxnId="{972F0E0E-BB05-4EEA-AC1A-98850FCF5E56}">
      <dgm:prSet/>
      <dgm:spPr/>
      <dgm:t>
        <a:bodyPr/>
        <a:lstStyle/>
        <a:p>
          <a:endParaRPr lang="ru-RU"/>
        </a:p>
      </dgm:t>
    </dgm:pt>
    <dgm:pt modelId="{7809B421-49D1-48B9-9356-33941B6DF5C6}" type="sibTrans" cxnId="{972F0E0E-BB05-4EEA-AC1A-98850FCF5E56}">
      <dgm:prSet/>
      <dgm:spPr/>
      <dgm:t>
        <a:bodyPr/>
        <a:lstStyle/>
        <a:p>
          <a:endParaRPr lang="ru-RU"/>
        </a:p>
      </dgm:t>
    </dgm:pt>
    <dgm:pt modelId="{FAEBA07C-1F78-4CD0-872C-3012083575FC}">
      <dgm:prSet phldrT="[Текст]"/>
      <dgm:spPr/>
      <dgm:t>
        <a:bodyPr/>
        <a:lstStyle/>
        <a:p>
          <a:r>
            <a:rPr lang="uk-UA" i="1"/>
            <a:t>Вірність у коханні</a:t>
          </a:r>
          <a:endParaRPr lang="ru-RU" i="1" dirty="0"/>
        </a:p>
      </dgm:t>
    </dgm:pt>
    <dgm:pt modelId="{BC4E9296-F91A-440D-8749-1D9CC276EFA2}" type="parTrans" cxnId="{96D1A6B9-1704-4655-99AF-B42F9E8BDF15}">
      <dgm:prSet/>
      <dgm:spPr/>
      <dgm:t>
        <a:bodyPr/>
        <a:lstStyle/>
        <a:p>
          <a:endParaRPr lang="ru-RU"/>
        </a:p>
      </dgm:t>
    </dgm:pt>
    <dgm:pt modelId="{441C36A1-B73C-44F3-A58B-16677B6FAC95}" type="sibTrans" cxnId="{96D1A6B9-1704-4655-99AF-B42F9E8BDF15}">
      <dgm:prSet/>
      <dgm:spPr/>
      <dgm:t>
        <a:bodyPr/>
        <a:lstStyle/>
        <a:p>
          <a:endParaRPr lang="ru-RU"/>
        </a:p>
      </dgm:t>
    </dgm:pt>
    <dgm:pt modelId="{6126A4E4-C6B1-4064-88E2-73016A9A6800}">
      <dgm:prSet phldrT="[Текст]"/>
      <dgm:spPr/>
      <dgm:t>
        <a:bodyPr/>
        <a:lstStyle/>
        <a:p>
          <a:r>
            <a:rPr lang="uk-UA" i="1"/>
            <a:t>Пісні, надії, поезії, мрії</a:t>
          </a:r>
          <a:endParaRPr lang="ru-RU" i="1" dirty="0"/>
        </a:p>
      </dgm:t>
    </dgm:pt>
    <dgm:pt modelId="{E59D9D68-A450-4413-81A0-13583DD6122B}" type="parTrans" cxnId="{87B6A852-3F8B-48B8-97ED-C112BBAE4587}">
      <dgm:prSet/>
      <dgm:spPr/>
      <dgm:t>
        <a:bodyPr/>
        <a:lstStyle/>
        <a:p>
          <a:endParaRPr lang="ru-RU"/>
        </a:p>
      </dgm:t>
    </dgm:pt>
    <dgm:pt modelId="{5C85823F-ED92-4F09-8E04-A6871C4CF6C6}" type="sibTrans" cxnId="{87B6A852-3F8B-48B8-97ED-C112BBAE4587}">
      <dgm:prSet/>
      <dgm:spPr/>
      <dgm:t>
        <a:bodyPr/>
        <a:lstStyle/>
        <a:p>
          <a:endParaRPr lang="ru-RU"/>
        </a:p>
      </dgm:t>
    </dgm:pt>
    <dgm:pt modelId="{11C39C63-6DC6-47B2-9085-C93AD359D70A}" type="pres">
      <dgm:prSet presAssocID="{FF7C0D88-33EF-4EBF-BC8A-2F0AA76E1DFA}" presName="Name0" presStyleCnt="0">
        <dgm:presLayoutVars>
          <dgm:chMax val="7"/>
          <dgm:chPref val="7"/>
          <dgm:dir/>
        </dgm:presLayoutVars>
      </dgm:prSet>
      <dgm:spPr/>
    </dgm:pt>
    <dgm:pt modelId="{E4C079BA-4AFB-449C-B14E-16213213DA5E}" type="pres">
      <dgm:prSet presAssocID="{FF7C0D88-33EF-4EBF-BC8A-2F0AA76E1DFA}" presName="Name1" presStyleCnt="0"/>
      <dgm:spPr/>
    </dgm:pt>
    <dgm:pt modelId="{C493312F-6CFD-4934-AD49-501A583A75DB}" type="pres">
      <dgm:prSet presAssocID="{FF7C0D88-33EF-4EBF-BC8A-2F0AA76E1DFA}" presName="cycle" presStyleCnt="0"/>
      <dgm:spPr/>
    </dgm:pt>
    <dgm:pt modelId="{7EA9B0C1-B745-4AE5-B477-C87F38CB1714}" type="pres">
      <dgm:prSet presAssocID="{FF7C0D88-33EF-4EBF-BC8A-2F0AA76E1DFA}" presName="srcNode" presStyleLbl="node1" presStyleIdx="0" presStyleCnt="7"/>
      <dgm:spPr/>
    </dgm:pt>
    <dgm:pt modelId="{33937BAB-E6A4-4F6F-9324-E17F06E00170}" type="pres">
      <dgm:prSet presAssocID="{FF7C0D88-33EF-4EBF-BC8A-2F0AA76E1DFA}" presName="conn" presStyleLbl="parChTrans1D2" presStyleIdx="0" presStyleCnt="1"/>
      <dgm:spPr/>
    </dgm:pt>
    <dgm:pt modelId="{B798A497-7207-4BE2-86FA-0B4AF17A226B}" type="pres">
      <dgm:prSet presAssocID="{FF7C0D88-33EF-4EBF-BC8A-2F0AA76E1DFA}" presName="extraNode" presStyleLbl="node1" presStyleIdx="0" presStyleCnt="7"/>
      <dgm:spPr/>
    </dgm:pt>
    <dgm:pt modelId="{D988CB82-FECC-4EEA-9C3A-B62D119143DF}" type="pres">
      <dgm:prSet presAssocID="{FF7C0D88-33EF-4EBF-BC8A-2F0AA76E1DFA}" presName="dstNode" presStyleLbl="node1" presStyleIdx="0" presStyleCnt="7"/>
      <dgm:spPr/>
    </dgm:pt>
    <dgm:pt modelId="{DA621865-4239-461D-9285-BA9B35725C31}" type="pres">
      <dgm:prSet presAssocID="{B43E6FF2-9A14-4AF8-BB3A-6C5F1AA97BB5}" presName="text_1" presStyleLbl="node1" presStyleIdx="0" presStyleCnt="7">
        <dgm:presLayoutVars>
          <dgm:bulletEnabled val="1"/>
        </dgm:presLayoutVars>
      </dgm:prSet>
      <dgm:spPr/>
    </dgm:pt>
    <dgm:pt modelId="{8ED9D44F-34FC-488A-B538-0F12A46BEC04}" type="pres">
      <dgm:prSet presAssocID="{B43E6FF2-9A14-4AF8-BB3A-6C5F1AA97BB5}" presName="accent_1" presStyleCnt="0"/>
      <dgm:spPr/>
    </dgm:pt>
    <dgm:pt modelId="{9A5FA893-3A47-40DB-A5ED-E2D54FD47E26}" type="pres">
      <dgm:prSet presAssocID="{B43E6FF2-9A14-4AF8-BB3A-6C5F1AA97BB5}" presName="accentRepeatNode" presStyleLbl="solidFgAcc1" presStyleIdx="0" presStyleCnt="7"/>
      <dgm:spPr/>
    </dgm:pt>
    <dgm:pt modelId="{25FAD83D-3FFE-4C44-8F9E-2C188C659341}" type="pres">
      <dgm:prSet presAssocID="{B396A431-2748-46C6-B94C-3FD1D3A0266E}" presName="text_2" presStyleLbl="node1" presStyleIdx="1" presStyleCnt="7">
        <dgm:presLayoutVars>
          <dgm:bulletEnabled val="1"/>
        </dgm:presLayoutVars>
      </dgm:prSet>
      <dgm:spPr/>
    </dgm:pt>
    <dgm:pt modelId="{AEDBEEF2-328F-4908-A292-80AFD802B8B1}" type="pres">
      <dgm:prSet presAssocID="{B396A431-2748-46C6-B94C-3FD1D3A0266E}" presName="accent_2" presStyleCnt="0"/>
      <dgm:spPr/>
    </dgm:pt>
    <dgm:pt modelId="{55DC1D1A-B771-4734-9AE1-C2D6E2CA39AE}" type="pres">
      <dgm:prSet presAssocID="{B396A431-2748-46C6-B94C-3FD1D3A0266E}" presName="accentRepeatNode" presStyleLbl="solidFgAcc1" presStyleIdx="1" presStyleCnt="7"/>
      <dgm:spPr/>
    </dgm:pt>
    <dgm:pt modelId="{FFD85386-6C2E-443B-886F-2561073BBD31}" type="pres">
      <dgm:prSet presAssocID="{934E2294-691D-4190-B737-97D3E865C540}" presName="text_3" presStyleLbl="node1" presStyleIdx="2" presStyleCnt="7">
        <dgm:presLayoutVars>
          <dgm:bulletEnabled val="1"/>
        </dgm:presLayoutVars>
      </dgm:prSet>
      <dgm:spPr/>
    </dgm:pt>
    <dgm:pt modelId="{8F21DD6E-9D6A-429B-AB84-1040187557EC}" type="pres">
      <dgm:prSet presAssocID="{934E2294-691D-4190-B737-97D3E865C540}" presName="accent_3" presStyleCnt="0"/>
      <dgm:spPr/>
    </dgm:pt>
    <dgm:pt modelId="{CE64821E-C793-4495-9F5E-3A601C6E4FEC}" type="pres">
      <dgm:prSet presAssocID="{934E2294-691D-4190-B737-97D3E865C540}" presName="accentRepeatNode" presStyleLbl="solidFgAcc1" presStyleIdx="2" presStyleCnt="7"/>
      <dgm:spPr/>
    </dgm:pt>
    <dgm:pt modelId="{2A709B7C-9D37-4376-904D-8FBB9A578AE0}" type="pres">
      <dgm:prSet presAssocID="{FAEBA07C-1F78-4CD0-872C-3012083575FC}" presName="text_4" presStyleLbl="node1" presStyleIdx="3" presStyleCnt="7">
        <dgm:presLayoutVars>
          <dgm:bulletEnabled val="1"/>
        </dgm:presLayoutVars>
      </dgm:prSet>
      <dgm:spPr/>
    </dgm:pt>
    <dgm:pt modelId="{B32E428E-BB23-4DB3-8152-53D126835E40}" type="pres">
      <dgm:prSet presAssocID="{FAEBA07C-1F78-4CD0-872C-3012083575FC}" presName="accent_4" presStyleCnt="0"/>
      <dgm:spPr/>
    </dgm:pt>
    <dgm:pt modelId="{FAA92BF8-0BD9-4E1F-98F2-97A82B3B89B9}" type="pres">
      <dgm:prSet presAssocID="{FAEBA07C-1F78-4CD0-872C-3012083575FC}" presName="accentRepeatNode" presStyleLbl="solidFgAcc1" presStyleIdx="3" presStyleCnt="7"/>
      <dgm:spPr/>
    </dgm:pt>
    <dgm:pt modelId="{E0365002-C60D-45D0-A81B-9343936775AB}" type="pres">
      <dgm:prSet presAssocID="{04A7AEAD-74F3-4B80-808B-507B1FD57DFE}" presName="text_5" presStyleLbl="node1" presStyleIdx="4" presStyleCnt="7">
        <dgm:presLayoutVars>
          <dgm:bulletEnabled val="1"/>
        </dgm:presLayoutVars>
      </dgm:prSet>
      <dgm:spPr/>
    </dgm:pt>
    <dgm:pt modelId="{12FE1EC8-C9D0-4CEF-92DC-5293CE85CD82}" type="pres">
      <dgm:prSet presAssocID="{04A7AEAD-74F3-4B80-808B-507B1FD57DFE}" presName="accent_5" presStyleCnt="0"/>
      <dgm:spPr/>
    </dgm:pt>
    <dgm:pt modelId="{2535A8C2-CAE1-4906-A584-E8422CBDBDF0}" type="pres">
      <dgm:prSet presAssocID="{04A7AEAD-74F3-4B80-808B-507B1FD57DFE}" presName="accentRepeatNode" presStyleLbl="solidFgAcc1" presStyleIdx="4" presStyleCnt="7"/>
      <dgm:spPr/>
    </dgm:pt>
    <dgm:pt modelId="{DE5A360A-6236-4928-946B-606B08DED20F}" type="pres">
      <dgm:prSet presAssocID="{BDBF403E-7ADD-4DE5-9264-FE2E3554D8CA}" presName="text_6" presStyleLbl="node1" presStyleIdx="5" presStyleCnt="7">
        <dgm:presLayoutVars>
          <dgm:bulletEnabled val="1"/>
        </dgm:presLayoutVars>
      </dgm:prSet>
      <dgm:spPr/>
    </dgm:pt>
    <dgm:pt modelId="{73ED37EA-5EE2-4210-B67C-193A60ABB2B3}" type="pres">
      <dgm:prSet presAssocID="{BDBF403E-7ADD-4DE5-9264-FE2E3554D8CA}" presName="accent_6" presStyleCnt="0"/>
      <dgm:spPr/>
    </dgm:pt>
    <dgm:pt modelId="{E1C06EE0-63D4-4798-9F6A-5F53CC85572C}" type="pres">
      <dgm:prSet presAssocID="{BDBF403E-7ADD-4DE5-9264-FE2E3554D8CA}" presName="accentRepeatNode" presStyleLbl="solidFgAcc1" presStyleIdx="5" presStyleCnt="7"/>
      <dgm:spPr/>
    </dgm:pt>
    <dgm:pt modelId="{0571006D-D130-4140-A615-76313EE1D0DB}" type="pres">
      <dgm:prSet presAssocID="{6126A4E4-C6B1-4064-88E2-73016A9A6800}" presName="text_7" presStyleLbl="node1" presStyleIdx="6" presStyleCnt="7">
        <dgm:presLayoutVars>
          <dgm:bulletEnabled val="1"/>
        </dgm:presLayoutVars>
      </dgm:prSet>
      <dgm:spPr/>
    </dgm:pt>
    <dgm:pt modelId="{E3016C27-3671-4FEA-ADE7-ADB4BEE1824D}" type="pres">
      <dgm:prSet presAssocID="{6126A4E4-C6B1-4064-88E2-73016A9A6800}" presName="accent_7" presStyleCnt="0"/>
      <dgm:spPr/>
    </dgm:pt>
    <dgm:pt modelId="{026E6AC5-2F1E-4F41-91E5-9B61FD91280A}" type="pres">
      <dgm:prSet presAssocID="{6126A4E4-C6B1-4064-88E2-73016A9A6800}" presName="accentRepeatNode" presStyleLbl="solidFgAcc1" presStyleIdx="6" presStyleCnt="7"/>
      <dgm:spPr/>
    </dgm:pt>
  </dgm:ptLst>
  <dgm:cxnLst>
    <dgm:cxn modelId="{ACACEA05-ACBB-409F-9ED4-BBEE5FC0CEDC}" type="presOf" srcId="{06BD21F8-CC19-4C1E-AAB5-CA4177425F46}" destId="{33937BAB-E6A4-4F6F-9324-E17F06E00170}" srcOrd="0" destOrd="0" presId="urn:microsoft.com/office/officeart/2008/layout/VerticalCurvedList"/>
    <dgm:cxn modelId="{972F0E0E-BB05-4EEA-AC1A-98850FCF5E56}" srcId="{FF7C0D88-33EF-4EBF-BC8A-2F0AA76E1DFA}" destId="{934E2294-691D-4190-B737-97D3E865C540}" srcOrd="2" destOrd="0" parTransId="{6939F1E0-81E4-4591-BAE0-97A421C39C8E}" sibTransId="{7809B421-49D1-48B9-9356-33941B6DF5C6}"/>
    <dgm:cxn modelId="{8194221E-1B37-4A5B-BD53-6E637CC906FE}" srcId="{FF7C0D88-33EF-4EBF-BC8A-2F0AA76E1DFA}" destId="{B396A431-2748-46C6-B94C-3FD1D3A0266E}" srcOrd="1" destOrd="0" parTransId="{C33D647E-7CA0-4D43-A74E-BE965CB231BF}" sibTransId="{5DEC5D7C-1551-4F44-ADB5-6C40E4DD5AC3}"/>
    <dgm:cxn modelId="{0B3C9C29-BB60-4F4D-9A87-A211E95E4A34}" srcId="{FF7C0D88-33EF-4EBF-BC8A-2F0AA76E1DFA}" destId="{BDBF403E-7ADD-4DE5-9264-FE2E3554D8CA}" srcOrd="5" destOrd="0" parTransId="{2B266CF0-D572-4DB5-8307-AEE2D258569C}" sibTransId="{36A02584-0083-494F-B07F-25DBE6C0CDBD}"/>
    <dgm:cxn modelId="{BF99B135-CD1C-4CCA-9578-E9592A7CA391}" type="presOf" srcId="{934E2294-691D-4190-B737-97D3E865C540}" destId="{FFD85386-6C2E-443B-886F-2561073BBD31}" srcOrd="0" destOrd="0" presId="urn:microsoft.com/office/officeart/2008/layout/VerticalCurvedList"/>
    <dgm:cxn modelId="{9BDEB43C-F897-427C-981E-AF879E5AD153}" srcId="{FF7C0D88-33EF-4EBF-BC8A-2F0AA76E1DFA}" destId="{B43E6FF2-9A14-4AF8-BB3A-6C5F1AA97BB5}" srcOrd="0" destOrd="0" parTransId="{E436092B-C8CE-42BB-963A-6DC676C1A175}" sibTransId="{06BD21F8-CC19-4C1E-AAB5-CA4177425F46}"/>
    <dgm:cxn modelId="{3A6CD060-3C8A-46AD-ABE3-015AEBBA6059}" type="presOf" srcId="{6126A4E4-C6B1-4064-88E2-73016A9A6800}" destId="{0571006D-D130-4140-A615-76313EE1D0DB}" srcOrd="0" destOrd="0" presId="urn:microsoft.com/office/officeart/2008/layout/VerticalCurvedList"/>
    <dgm:cxn modelId="{BDEEA862-B065-4164-AE16-675B3601FC98}" type="presOf" srcId="{BDBF403E-7ADD-4DE5-9264-FE2E3554D8CA}" destId="{DE5A360A-6236-4928-946B-606B08DED20F}" srcOrd="0" destOrd="0" presId="urn:microsoft.com/office/officeart/2008/layout/VerticalCurvedList"/>
    <dgm:cxn modelId="{87B6A852-3F8B-48B8-97ED-C112BBAE4587}" srcId="{FF7C0D88-33EF-4EBF-BC8A-2F0AA76E1DFA}" destId="{6126A4E4-C6B1-4064-88E2-73016A9A6800}" srcOrd="6" destOrd="0" parTransId="{E59D9D68-A450-4413-81A0-13583DD6122B}" sibTransId="{5C85823F-ED92-4F09-8E04-A6871C4CF6C6}"/>
    <dgm:cxn modelId="{4FC3FB56-BABB-4B7F-A056-ADD8ED36C12B}" type="presOf" srcId="{B396A431-2748-46C6-B94C-3FD1D3A0266E}" destId="{25FAD83D-3FFE-4C44-8F9E-2C188C659341}" srcOrd="0" destOrd="0" presId="urn:microsoft.com/office/officeart/2008/layout/VerticalCurvedList"/>
    <dgm:cxn modelId="{3667F88E-530D-4D3B-A4C1-1F30B8FC2B33}" type="presOf" srcId="{FAEBA07C-1F78-4CD0-872C-3012083575FC}" destId="{2A709B7C-9D37-4376-904D-8FBB9A578AE0}" srcOrd="0" destOrd="0" presId="urn:microsoft.com/office/officeart/2008/layout/VerticalCurvedList"/>
    <dgm:cxn modelId="{F424BB92-83B3-4618-B132-1C94C3672746}" type="presOf" srcId="{B43E6FF2-9A14-4AF8-BB3A-6C5F1AA97BB5}" destId="{DA621865-4239-461D-9285-BA9B35725C31}" srcOrd="0" destOrd="0" presId="urn:microsoft.com/office/officeart/2008/layout/VerticalCurvedList"/>
    <dgm:cxn modelId="{7ED310A8-160C-41B8-8FFF-12EE1D55A618}" srcId="{FF7C0D88-33EF-4EBF-BC8A-2F0AA76E1DFA}" destId="{04A7AEAD-74F3-4B80-808B-507B1FD57DFE}" srcOrd="4" destOrd="0" parTransId="{5B11585F-F250-4C13-9432-B0FE8D6BD3B5}" sibTransId="{CFC7AD70-E6BD-4754-A226-81C855475778}"/>
    <dgm:cxn modelId="{96D1A6B9-1704-4655-99AF-B42F9E8BDF15}" srcId="{FF7C0D88-33EF-4EBF-BC8A-2F0AA76E1DFA}" destId="{FAEBA07C-1F78-4CD0-872C-3012083575FC}" srcOrd="3" destOrd="0" parTransId="{BC4E9296-F91A-440D-8749-1D9CC276EFA2}" sibTransId="{441C36A1-B73C-44F3-A58B-16677B6FAC95}"/>
    <dgm:cxn modelId="{E08738C7-8702-404F-9380-9A7946CA017B}" type="presOf" srcId="{FF7C0D88-33EF-4EBF-BC8A-2F0AA76E1DFA}" destId="{11C39C63-6DC6-47B2-9085-C93AD359D70A}" srcOrd="0" destOrd="0" presId="urn:microsoft.com/office/officeart/2008/layout/VerticalCurvedList"/>
    <dgm:cxn modelId="{E3BDE2D9-9605-4D65-9250-BAACE9BD382E}" type="presOf" srcId="{04A7AEAD-74F3-4B80-808B-507B1FD57DFE}" destId="{E0365002-C60D-45D0-A81B-9343936775AB}" srcOrd="0" destOrd="0" presId="urn:microsoft.com/office/officeart/2008/layout/VerticalCurvedList"/>
    <dgm:cxn modelId="{FF6A5279-306E-4832-839B-AA9866FB8947}" type="presParOf" srcId="{11C39C63-6DC6-47B2-9085-C93AD359D70A}" destId="{E4C079BA-4AFB-449C-B14E-16213213DA5E}" srcOrd="0" destOrd="0" presId="urn:microsoft.com/office/officeart/2008/layout/VerticalCurvedList"/>
    <dgm:cxn modelId="{566FDCB0-D01A-445A-81FF-31DFECE5607F}" type="presParOf" srcId="{E4C079BA-4AFB-449C-B14E-16213213DA5E}" destId="{C493312F-6CFD-4934-AD49-501A583A75DB}" srcOrd="0" destOrd="0" presId="urn:microsoft.com/office/officeart/2008/layout/VerticalCurvedList"/>
    <dgm:cxn modelId="{64C80BBA-5FBF-460F-8B9C-CEDCC8D5C402}" type="presParOf" srcId="{C493312F-6CFD-4934-AD49-501A583A75DB}" destId="{7EA9B0C1-B745-4AE5-B477-C87F38CB1714}" srcOrd="0" destOrd="0" presId="urn:microsoft.com/office/officeart/2008/layout/VerticalCurvedList"/>
    <dgm:cxn modelId="{A184C2C3-17A2-4A17-917A-2FB2CEFC59B9}" type="presParOf" srcId="{C493312F-6CFD-4934-AD49-501A583A75DB}" destId="{33937BAB-E6A4-4F6F-9324-E17F06E00170}" srcOrd="1" destOrd="0" presId="urn:microsoft.com/office/officeart/2008/layout/VerticalCurvedList"/>
    <dgm:cxn modelId="{8AFBA970-4C02-4B0A-9278-809BD8790AB6}" type="presParOf" srcId="{C493312F-6CFD-4934-AD49-501A583A75DB}" destId="{B798A497-7207-4BE2-86FA-0B4AF17A226B}" srcOrd="2" destOrd="0" presId="urn:microsoft.com/office/officeart/2008/layout/VerticalCurvedList"/>
    <dgm:cxn modelId="{880EF1EB-B3BB-4DE9-B16B-4A3E70907D0B}" type="presParOf" srcId="{C493312F-6CFD-4934-AD49-501A583A75DB}" destId="{D988CB82-FECC-4EEA-9C3A-B62D119143DF}" srcOrd="3" destOrd="0" presId="urn:microsoft.com/office/officeart/2008/layout/VerticalCurvedList"/>
    <dgm:cxn modelId="{1F77C6F2-4FA9-4261-B81B-DFD1077A04C8}" type="presParOf" srcId="{E4C079BA-4AFB-449C-B14E-16213213DA5E}" destId="{DA621865-4239-461D-9285-BA9B35725C31}" srcOrd="1" destOrd="0" presId="urn:microsoft.com/office/officeart/2008/layout/VerticalCurvedList"/>
    <dgm:cxn modelId="{916BED57-6499-4438-AB83-1A53998BE35C}" type="presParOf" srcId="{E4C079BA-4AFB-449C-B14E-16213213DA5E}" destId="{8ED9D44F-34FC-488A-B538-0F12A46BEC04}" srcOrd="2" destOrd="0" presId="urn:microsoft.com/office/officeart/2008/layout/VerticalCurvedList"/>
    <dgm:cxn modelId="{463C4957-331A-459D-97F1-4F69D326449F}" type="presParOf" srcId="{8ED9D44F-34FC-488A-B538-0F12A46BEC04}" destId="{9A5FA893-3A47-40DB-A5ED-E2D54FD47E26}" srcOrd="0" destOrd="0" presId="urn:microsoft.com/office/officeart/2008/layout/VerticalCurvedList"/>
    <dgm:cxn modelId="{418FE02B-ABC8-4A98-A1F1-BD33252883A1}" type="presParOf" srcId="{E4C079BA-4AFB-449C-B14E-16213213DA5E}" destId="{25FAD83D-3FFE-4C44-8F9E-2C188C659341}" srcOrd="3" destOrd="0" presId="urn:microsoft.com/office/officeart/2008/layout/VerticalCurvedList"/>
    <dgm:cxn modelId="{B70D4BEF-34B4-442B-A366-6D2F6CB4CD05}" type="presParOf" srcId="{E4C079BA-4AFB-449C-B14E-16213213DA5E}" destId="{AEDBEEF2-328F-4908-A292-80AFD802B8B1}" srcOrd="4" destOrd="0" presId="urn:microsoft.com/office/officeart/2008/layout/VerticalCurvedList"/>
    <dgm:cxn modelId="{B5138024-609B-4245-BA5A-0F68B5762216}" type="presParOf" srcId="{AEDBEEF2-328F-4908-A292-80AFD802B8B1}" destId="{55DC1D1A-B771-4734-9AE1-C2D6E2CA39AE}" srcOrd="0" destOrd="0" presId="urn:microsoft.com/office/officeart/2008/layout/VerticalCurvedList"/>
    <dgm:cxn modelId="{5ECB73A7-6FE9-4A40-9825-70DE79DADE3B}" type="presParOf" srcId="{E4C079BA-4AFB-449C-B14E-16213213DA5E}" destId="{FFD85386-6C2E-443B-886F-2561073BBD31}" srcOrd="5" destOrd="0" presId="urn:microsoft.com/office/officeart/2008/layout/VerticalCurvedList"/>
    <dgm:cxn modelId="{6D8A6530-637B-4E24-827B-32D1A7D02CDC}" type="presParOf" srcId="{E4C079BA-4AFB-449C-B14E-16213213DA5E}" destId="{8F21DD6E-9D6A-429B-AB84-1040187557EC}" srcOrd="6" destOrd="0" presId="urn:microsoft.com/office/officeart/2008/layout/VerticalCurvedList"/>
    <dgm:cxn modelId="{49B00C60-390B-408C-9CEC-5958C1AE3687}" type="presParOf" srcId="{8F21DD6E-9D6A-429B-AB84-1040187557EC}" destId="{CE64821E-C793-4495-9F5E-3A601C6E4FEC}" srcOrd="0" destOrd="0" presId="urn:microsoft.com/office/officeart/2008/layout/VerticalCurvedList"/>
    <dgm:cxn modelId="{26AA4EB0-3EFC-432A-951A-C1142E4D9680}" type="presParOf" srcId="{E4C079BA-4AFB-449C-B14E-16213213DA5E}" destId="{2A709B7C-9D37-4376-904D-8FBB9A578AE0}" srcOrd="7" destOrd="0" presId="urn:microsoft.com/office/officeart/2008/layout/VerticalCurvedList"/>
    <dgm:cxn modelId="{E1375655-8853-4BBF-84FB-2C393222A6B1}" type="presParOf" srcId="{E4C079BA-4AFB-449C-B14E-16213213DA5E}" destId="{B32E428E-BB23-4DB3-8152-53D126835E40}" srcOrd="8" destOrd="0" presId="urn:microsoft.com/office/officeart/2008/layout/VerticalCurvedList"/>
    <dgm:cxn modelId="{47B28B00-C3B9-499C-B410-1872EE573179}" type="presParOf" srcId="{B32E428E-BB23-4DB3-8152-53D126835E40}" destId="{FAA92BF8-0BD9-4E1F-98F2-97A82B3B89B9}" srcOrd="0" destOrd="0" presId="urn:microsoft.com/office/officeart/2008/layout/VerticalCurvedList"/>
    <dgm:cxn modelId="{D01AEA6F-89F8-4C1C-8AB5-14D789586FE7}" type="presParOf" srcId="{E4C079BA-4AFB-449C-B14E-16213213DA5E}" destId="{E0365002-C60D-45D0-A81B-9343936775AB}" srcOrd="9" destOrd="0" presId="urn:microsoft.com/office/officeart/2008/layout/VerticalCurvedList"/>
    <dgm:cxn modelId="{AA3CB0BC-8D25-4A45-AB95-306FC8688235}" type="presParOf" srcId="{E4C079BA-4AFB-449C-B14E-16213213DA5E}" destId="{12FE1EC8-C9D0-4CEF-92DC-5293CE85CD82}" srcOrd="10" destOrd="0" presId="urn:microsoft.com/office/officeart/2008/layout/VerticalCurvedList"/>
    <dgm:cxn modelId="{E7C9E580-00A1-4E00-BD02-6C77BC2F91B3}" type="presParOf" srcId="{12FE1EC8-C9D0-4CEF-92DC-5293CE85CD82}" destId="{2535A8C2-CAE1-4906-A584-E8422CBDBDF0}" srcOrd="0" destOrd="0" presId="urn:microsoft.com/office/officeart/2008/layout/VerticalCurvedList"/>
    <dgm:cxn modelId="{931C4F39-175F-46D3-947B-6064411DB43E}" type="presParOf" srcId="{E4C079BA-4AFB-449C-B14E-16213213DA5E}" destId="{DE5A360A-6236-4928-946B-606B08DED20F}" srcOrd="11" destOrd="0" presId="urn:microsoft.com/office/officeart/2008/layout/VerticalCurvedList"/>
    <dgm:cxn modelId="{D0515125-60CD-4465-A87B-A94F689DC76E}" type="presParOf" srcId="{E4C079BA-4AFB-449C-B14E-16213213DA5E}" destId="{73ED37EA-5EE2-4210-B67C-193A60ABB2B3}" srcOrd="12" destOrd="0" presId="urn:microsoft.com/office/officeart/2008/layout/VerticalCurvedList"/>
    <dgm:cxn modelId="{3D8418AC-FE91-4D5C-90B5-060EF9B946A9}" type="presParOf" srcId="{73ED37EA-5EE2-4210-B67C-193A60ABB2B3}" destId="{E1C06EE0-63D4-4798-9F6A-5F53CC85572C}" srcOrd="0" destOrd="0" presId="urn:microsoft.com/office/officeart/2008/layout/VerticalCurvedList"/>
    <dgm:cxn modelId="{39BCDB00-A592-4559-94F8-93D79A0B367F}" type="presParOf" srcId="{E4C079BA-4AFB-449C-B14E-16213213DA5E}" destId="{0571006D-D130-4140-A615-76313EE1D0DB}" srcOrd="13" destOrd="0" presId="urn:microsoft.com/office/officeart/2008/layout/VerticalCurvedList"/>
    <dgm:cxn modelId="{B966103C-996E-4C17-9485-5014F0690D93}" type="presParOf" srcId="{E4C079BA-4AFB-449C-B14E-16213213DA5E}" destId="{E3016C27-3671-4FEA-ADE7-ADB4BEE1824D}" srcOrd="14" destOrd="0" presId="urn:microsoft.com/office/officeart/2008/layout/VerticalCurvedList"/>
    <dgm:cxn modelId="{A154A63D-4F59-4E28-B543-22F5F989D60F}" type="presParOf" srcId="{E3016C27-3671-4FEA-ADE7-ADB4BEE1824D}" destId="{026E6AC5-2F1E-4F41-91E5-9B61FD91280A}"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5616F3A-0462-4A33-BB23-BA36F8C8B56E}" type="doc">
      <dgm:prSet loTypeId="urn:microsoft.com/office/officeart/2008/layout/VerticalCurvedList" loCatId="list" qsTypeId="urn:microsoft.com/office/officeart/2005/8/quickstyle/3d7" qsCatId="3D" csTypeId="urn:microsoft.com/office/officeart/2005/8/colors/accent0_1" csCatId="mainScheme" phldr="1"/>
      <dgm:spPr/>
      <dgm:t>
        <a:bodyPr/>
        <a:lstStyle/>
        <a:p>
          <a:endParaRPr lang="ru-RU"/>
        </a:p>
      </dgm:t>
    </dgm:pt>
    <dgm:pt modelId="{BE31B1E5-2F2A-4090-B517-1E9991756C9A}">
      <dgm:prSet phldrT="[Текст]"/>
      <dgm:spPr/>
      <dgm:t>
        <a:bodyPr/>
        <a:lstStyle/>
        <a:p>
          <a:pPr>
            <a:buFont typeface="Symbol" panose="05050102010706020507" pitchFamily="18" charset="2"/>
            <a:buChar char=""/>
          </a:pPr>
          <a:r>
            <a:rPr lang="uk-UA" b="0" i="1" dirty="0"/>
            <a:t>я дізнався...</a:t>
          </a:r>
          <a:endParaRPr lang="ru-RU" b="0" dirty="0"/>
        </a:p>
      </dgm:t>
    </dgm:pt>
    <dgm:pt modelId="{C54C746D-3696-4A10-A28C-29FCE8CCCE2B}" type="parTrans" cxnId="{FE6CD112-9D56-4DFC-93B9-75F9B6A51014}">
      <dgm:prSet/>
      <dgm:spPr/>
      <dgm:t>
        <a:bodyPr/>
        <a:lstStyle/>
        <a:p>
          <a:endParaRPr lang="ru-RU"/>
        </a:p>
      </dgm:t>
    </dgm:pt>
    <dgm:pt modelId="{B6A8CBC7-C3A2-46AC-AD6B-7F1640EF3664}" type="sibTrans" cxnId="{FE6CD112-9D56-4DFC-93B9-75F9B6A51014}">
      <dgm:prSet/>
      <dgm:spPr/>
      <dgm:t>
        <a:bodyPr/>
        <a:lstStyle/>
        <a:p>
          <a:endParaRPr lang="ru-RU"/>
        </a:p>
      </dgm:t>
    </dgm:pt>
    <dgm:pt modelId="{2A9F537E-4DC8-4CB0-BDCD-20318FA90315}">
      <dgm:prSet phldrT="[Текст]"/>
      <dgm:spPr/>
      <dgm:t>
        <a:bodyPr/>
        <a:lstStyle/>
        <a:p>
          <a:pPr>
            <a:buFont typeface="Symbol" panose="05050102010706020507" pitchFamily="18" charset="2"/>
            <a:buChar char=""/>
          </a:pPr>
          <a:r>
            <a:rPr lang="uk-UA" b="0" i="1" dirty="0"/>
            <a:t>я пригадав..</a:t>
          </a:r>
          <a:endParaRPr lang="ru-RU" b="0" dirty="0"/>
        </a:p>
      </dgm:t>
    </dgm:pt>
    <dgm:pt modelId="{1ADFDE0A-36D5-4548-899E-2B84B50638E1}" type="parTrans" cxnId="{10C0F6B4-AA2D-4A8A-B674-85B4EEAA57D1}">
      <dgm:prSet/>
      <dgm:spPr/>
      <dgm:t>
        <a:bodyPr/>
        <a:lstStyle/>
        <a:p>
          <a:endParaRPr lang="ru-RU"/>
        </a:p>
      </dgm:t>
    </dgm:pt>
    <dgm:pt modelId="{0EF0D930-BE27-4F6D-9241-949BC60DB79F}" type="sibTrans" cxnId="{10C0F6B4-AA2D-4A8A-B674-85B4EEAA57D1}">
      <dgm:prSet/>
      <dgm:spPr/>
      <dgm:t>
        <a:bodyPr/>
        <a:lstStyle/>
        <a:p>
          <a:endParaRPr lang="ru-RU"/>
        </a:p>
      </dgm:t>
    </dgm:pt>
    <dgm:pt modelId="{868533EA-8F90-4C73-936E-85FE3D6A4926}">
      <dgm:prSet phldrT="[Текст]"/>
      <dgm:spPr/>
      <dgm:t>
        <a:bodyPr/>
        <a:lstStyle/>
        <a:p>
          <a:pPr>
            <a:buFont typeface="Symbol" panose="05050102010706020507" pitchFamily="18" charset="2"/>
            <a:buChar char=""/>
          </a:pPr>
          <a:r>
            <a:rPr lang="uk-UA" b="0" i="1" dirty="0"/>
            <a:t>я </a:t>
          </a:r>
          <a:r>
            <a:rPr lang="uk-UA" b="0" i="1" dirty="0" err="1"/>
            <a:t>запам</a:t>
          </a:r>
          <a:r>
            <a:rPr lang="en-US" b="0" i="1" dirty="0"/>
            <a:t>’</a:t>
          </a:r>
          <a:r>
            <a:rPr lang="ru-RU" b="0" i="1" dirty="0" err="1"/>
            <a:t>ятав</a:t>
          </a:r>
          <a:r>
            <a:rPr lang="ru-RU" b="0" i="1" dirty="0"/>
            <a:t>…</a:t>
          </a:r>
          <a:endParaRPr lang="ru-RU" b="0" dirty="0"/>
        </a:p>
      </dgm:t>
    </dgm:pt>
    <dgm:pt modelId="{EDD3A55D-1035-49CE-A7D9-68D8D0EF888F}" type="parTrans" cxnId="{475DF6A1-B0C1-4EDD-842D-21BFD5DEB054}">
      <dgm:prSet/>
      <dgm:spPr/>
      <dgm:t>
        <a:bodyPr/>
        <a:lstStyle/>
        <a:p>
          <a:endParaRPr lang="ru-RU"/>
        </a:p>
      </dgm:t>
    </dgm:pt>
    <dgm:pt modelId="{E542EAB1-D180-4A17-A4B2-4AB1566154A4}" type="sibTrans" cxnId="{475DF6A1-B0C1-4EDD-842D-21BFD5DEB054}">
      <dgm:prSet/>
      <dgm:spPr/>
      <dgm:t>
        <a:bodyPr/>
        <a:lstStyle/>
        <a:p>
          <a:endParaRPr lang="ru-RU"/>
        </a:p>
      </dgm:t>
    </dgm:pt>
    <dgm:pt modelId="{A6518B27-C567-4F84-BDFE-2748CECBB6A9}">
      <dgm:prSet/>
      <dgm:spPr/>
      <dgm:t>
        <a:bodyPr/>
        <a:lstStyle/>
        <a:p>
          <a:pPr>
            <a:buFont typeface="Symbol" panose="05050102010706020507" pitchFamily="18" charset="2"/>
            <a:buChar char=""/>
          </a:pPr>
          <a:r>
            <a:rPr lang="ru-RU" b="0" i="1" dirty="0"/>
            <a:t>мене </a:t>
          </a:r>
          <a:r>
            <a:rPr lang="ru-RU" b="0" i="1" dirty="0" err="1"/>
            <a:t>вразило</a:t>
          </a:r>
          <a:r>
            <a:rPr lang="ru-RU" b="0" i="1" dirty="0"/>
            <a:t>…</a:t>
          </a:r>
        </a:p>
      </dgm:t>
    </dgm:pt>
    <dgm:pt modelId="{6699585E-7961-4A8F-B099-04BA597B6EB2}" type="parTrans" cxnId="{C79147FF-7AD0-43CF-B087-53A0535EDC37}">
      <dgm:prSet/>
      <dgm:spPr/>
      <dgm:t>
        <a:bodyPr/>
        <a:lstStyle/>
        <a:p>
          <a:endParaRPr lang="ru-RU"/>
        </a:p>
      </dgm:t>
    </dgm:pt>
    <dgm:pt modelId="{9D73515E-7131-4A60-B74D-7BF1A5F1109B}" type="sibTrans" cxnId="{C79147FF-7AD0-43CF-B087-53A0535EDC37}">
      <dgm:prSet/>
      <dgm:spPr/>
      <dgm:t>
        <a:bodyPr/>
        <a:lstStyle/>
        <a:p>
          <a:endParaRPr lang="ru-RU"/>
        </a:p>
      </dgm:t>
    </dgm:pt>
    <dgm:pt modelId="{21BDF237-B821-47E6-8822-0D997378672C}" type="pres">
      <dgm:prSet presAssocID="{05616F3A-0462-4A33-BB23-BA36F8C8B56E}" presName="Name0" presStyleCnt="0">
        <dgm:presLayoutVars>
          <dgm:chMax val="7"/>
          <dgm:chPref val="7"/>
          <dgm:dir/>
        </dgm:presLayoutVars>
      </dgm:prSet>
      <dgm:spPr/>
    </dgm:pt>
    <dgm:pt modelId="{EA1B7A00-4CB8-4CEC-91B6-38E20EC1FA9C}" type="pres">
      <dgm:prSet presAssocID="{05616F3A-0462-4A33-BB23-BA36F8C8B56E}" presName="Name1" presStyleCnt="0"/>
      <dgm:spPr/>
    </dgm:pt>
    <dgm:pt modelId="{912573E0-6F43-4A10-8616-4E4D6B664A64}" type="pres">
      <dgm:prSet presAssocID="{05616F3A-0462-4A33-BB23-BA36F8C8B56E}" presName="cycle" presStyleCnt="0"/>
      <dgm:spPr/>
    </dgm:pt>
    <dgm:pt modelId="{485DD7D4-988A-4620-A310-46EFB69B0FE4}" type="pres">
      <dgm:prSet presAssocID="{05616F3A-0462-4A33-BB23-BA36F8C8B56E}" presName="srcNode" presStyleLbl="node1" presStyleIdx="0" presStyleCnt="4"/>
      <dgm:spPr/>
    </dgm:pt>
    <dgm:pt modelId="{C173AAE0-74F3-43B2-9B46-44009DB301E6}" type="pres">
      <dgm:prSet presAssocID="{05616F3A-0462-4A33-BB23-BA36F8C8B56E}" presName="conn" presStyleLbl="parChTrans1D2" presStyleIdx="0" presStyleCnt="1"/>
      <dgm:spPr/>
    </dgm:pt>
    <dgm:pt modelId="{62C76ED7-BE93-45A7-998F-FAD12177E133}" type="pres">
      <dgm:prSet presAssocID="{05616F3A-0462-4A33-BB23-BA36F8C8B56E}" presName="extraNode" presStyleLbl="node1" presStyleIdx="0" presStyleCnt="4"/>
      <dgm:spPr/>
    </dgm:pt>
    <dgm:pt modelId="{0045A491-305F-4B2C-B80A-248ADB8F33D6}" type="pres">
      <dgm:prSet presAssocID="{05616F3A-0462-4A33-BB23-BA36F8C8B56E}" presName="dstNode" presStyleLbl="node1" presStyleIdx="0" presStyleCnt="4"/>
      <dgm:spPr/>
    </dgm:pt>
    <dgm:pt modelId="{CE7E998C-0112-4527-BEFE-728A3A0BD8FC}" type="pres">
      <dgm:prSet presAssocID="{BE31B1E5-2F2A-4090-B517-1E9991756C9A}" presName="text_1" presStyleLbl="node1" presStyleIdx="0" presStyleCnt="4">
        <dgm:presLayoutVars>
          <dgm:bulletEnabled val="1"/>
        </dgm:presLayoutVars>
      </dgm:prSet>
      <dgm:spPr/>
    </dgm:pt>
    <dgm:pt modelId="{CF052092-6E7D-44ED-ACC7-83649819B84D}" type="pres">
      <dgm:prSet presAssocID="{BE31B1E5-2F2A-4090-B517-1E9991756C9A}" presName="accent_1" presStyleCnt="0"/>
      <dgm:spPr/>
    </dgm:pt>
    <dgm:pt modelId="{7513BC43-367F-4499-A0D1-AD0252813276}" type="pres">
      <dgm:prSet presAssocID="{BE31B1E5-2F2A-4090-B517-1E9991756C9A}" presName="accentRepeatNode" presStyleLbl="solidFgAcc1" presStyleIdx="0" presStyleCnt="4"/>
      <dgm:spPr/>
    </dgm:pt>
    <dgm:pt modelId="{AD87F8C8-0B28-4272-8F6C-DF1B03BBBA85}" type="pres">
      <dgm:prSet presAssocID="{2A9F537E-4DC8-4CB0-BDCD-20318FA90315}" presName="text_2" presStyleLbl="node1" presStyleIdx="1" presStyleCnt="4">
        <dgm:presLayoutVars>
          <dgm:bulletEnabled val="1"/>
        </dgm:presLayoutVars>
      </dgm:prSet>
      <dgm:spPr/>
    </dgm:pt>
    <dgm:pt modelId="{D4DC7F69-10DB-4AC6-BE03-1C003AEE5623}" type="pres">
      <dgm:prSet presAssocID="{2A9F537E-4DC8-4CB0-BDCD-20318FA90315}" presName="accent_2" presStyleCnt="0"/>
      <dgm:spPr/>
    </dgm:pt>
    <dgm:pt modelId="{BB4FA4A7-613C-49DD-8F99-06EC1D960B78}" type="pres">
      <dgm:prSet presAssocID="{2A9F537E-4DC8-4CB0-BDCD-20318FA90315}" presName="accentRepeatNode" presStyleLbl="solidFgAcc1" presStyleIdx="1" presStyleCnt="4"/>
      <dgm:spPr/>
    </dgm:pt>
    <dgm:pt modelId="{B1120E92-A79D-4645-96A2-4C7E9A969BC8}" type="pres">
      <dgm:prSet presAssocID="{868533EA-8F90-4C73-936E-85FE3D6A4926}" presName="text_3" presStyleLbl="node1" presStyleIdx="2" presStyleCnt="4">
        <dgm:presLayoutVars>
          <dgm:bulletEnabled val="1"/>
        </dgm:presLayoutVars>
      </dgm:prSet>
      <dgm:spPr/>
    </dgm:pt>
    <dgm:pt modelId="{0587E11E-4712-498B-B6E8-91F0D1D28D7C}" type="pres">
      <dgm:prSet presAssocID="{868533EA-8F90-4C73-936E-85FE3D6A4926}" presName="accent_3" presStyleCnt="0"/>
      <dgm:spPr/>
    </dgm:pt>
    <dgm:pt modelId="{516A5F08-BB7F-4154-8E15-013E7F082369}" type="pres">
      <dgm:prSet presAssocID="{868533EA-8F90-4C73-936E-85FE3D6A4926}" presName="accentRepeatNode" presStyleLbl="solidFgAcc1" presStyleIdx="2" presStyleCnt="4"/>
      <dgm:spPr/>
    </dgm:pt>
    <dgm:pt modelId="{F2B61A53-E65D-416B-ABA9-C74C7B8E2B0E}" type="pres">
      <dgm:prSet presAssocID="{A6518B27-C567-4F84-BDFE-2748CECBB6A9}" presName="text_4" presStyleLbl="node1" presStyleIdx="3" presStyleCnt="4">
        <dgm:presLayoutVars>
          <dgm:bulletEnabled val="1"/>
        </dgm:presLayoutVars>
      </dgm:prSet>
      <dgm:spPr/>
    </dgm:pt>
    <dgm:pt modelId="{05DDBB22-B8EB-42B5-9A70-E2207CFEC068}" type="pres">
      <dgm:prSet presAssocID="{A6518B27-C567-4F84-BDFE-2748CECBB6A9}" presName="accent_4" presStyleCnt="0"/>
      <dgm:spPr/>
    </dgm:pt>
    <dgm:pt modelId="{C74E80F2-0280-4DB5-ACEB-740BB7A3F21F}" type="pres">
      <dgm:prSet presAssocID="{A6518B27-C567-4F84-BDFE-2748CECBB6A9}" presName="accentRepeatNode" presStyleLbl="solidFgAcc1" presStyleIdx="3" presStyleCnt="4"/>
      <dgm:spPr/>
    </dgm:pt>
  </dgm:ptLst>
  <dgm:cxnLst>
    <dgm:cxn modelId="{FE6CD112-9D56-4DFC-93B9-75F9B6A51014}" srcId="{05616F3A-0462-4A33-BB23-BA36F8C8B56E}" destId="{BE31B1E5-2F2A-4090-B517-1E9991756C9A}" srcOrd="0" destOrd="0" parTransId="{C54C746D-3696-4A10-A28C-29FCE8CCCE2B}" sibTransId="{B6A8CBC7-C3A2-46AC-AD6B-7F1640EF3664}"/>
    <dgm:cxn modelId="{416B261D-B1BF-41C0-81D6-64B0733F933B}" type="presOf" srcId="{B6A8CBC7-C3A2-46AC-AD6B-7F1640EF3664}" destId="{C173AAE0-74F3-43B2-9B46-44009DB301E6}" srcOrd="0" destOrd="0" presId="urn:microsoft.com/office/officeart/2008/layout/VerticalCurvedList"/>
    <dgm:cxn modelId="{C17BCC6E-5BD3-4FD4-B606-DA02CA91742D}" type="presOf" srcId="{05616F3A-0462-4A33-BB23-BA36F8C8B56E}" destId="{21BDF237-B821-47E6-8822-0D997378672C}" srcOrd="0" destOrd="0" presId="urn:microsoft.com/office/officeart/2008/layout/VerticalCurvedList"/>
    <dgm:cxn modelId="{E14DC459-C354-4DC8-B91F-114E4EB29D50}" type="presOf" srcId="{868533EA-8F90-4C73-936E-85FE3D6A4926}" destId="{B1120E92-A79D-4645-96A2-4C7E9A969BC8}" srcOrd="0" destOrd="0" presId="urn:microsoft.com/office/officeart/2008/layout/VerticalCurvedList"/>
    <dgm:cxn modelId="{475DF6A1-B0C1-4EDD-842D-21BFD5DEB054}" srcId="{05616F3A-0462-4A33-BB23-BA36F8C8B56E}" destId="{868533EA-8F90-4C73-936E-85FE3D6A4926}" srcOrd="2" destOrd="0" parTransId="{EDD3A55D-1035-49CE-A7D9-68D8D0EF888F}" sibTransId="{E542EAB1-D180-4A17-A4B2-4AB1566154A4}"/>
    <dgm:cxn modelId="{376B81A4-499A-4553-B90D-CCF0E3F33893}" type="presOf" srcId="{BE31B1E5-2F2A-4090-B517-1E9991756C9A}" destId="{CE7E998C-0112-4527-BEFE-728A3A0BD8FC}" srcOrd="0" destOrd="0" presId="urn:microsoft.com/office/officeart/2008/layout/VerticalCurvedList"/>
    <dgm:cxn modelId="{10C0F6B4-AA2D-4A8A-B674-85B4EEAA57D1}" srcId="{05616F3A-0462-4A33-BB23-BA36F8C8B56E}" destId="{2A9F537E-4DC8-4CB0-BDCD-20318FA90315}" srcOrd="1" destOrd="0" parTransId="{1ADFDE0A-36D5-4548-899E-2B84B50638E1}" sibTransId="{0EF0D930-BE27-4F6D-9241-949BC60DB79F}"/>
    <dgm:cxn modelId="{5175DDC2-5D74-49CB-B4BC-CBA89716F54E}" type="presOf" srcId="{2A9F537E-4DC8-4CB0-BDCD-20318FA90315}" destId="{AD87F8C8-0B28-4272-8F6C-DF1B03BBBA85}" srcOrd="0" destOrd="0" presId="urn:microsoft.com/office/officeart/2008/layout/VerticalCurvedList"/>
    <dgm:cxn modelId="{126C9ADD-5170-4143-BC5E-FD6F24649B23}" type="presOf" srcId="{A6518B27-C567-4F84-BDFE-2748CECBB6A9}" destId="{F2B61A53-E65D-416B-ABA9-C74C7B8E2B0E}" srcOrd="0" destOrd="0" presId="urn:microsoft.com/office/officeart/2008/layout/VerticalCurvedList"/>
    <dgm:cxn modelId="{C79147FF-7AD0-43CF-B087-53A0535EDC37}" srcId="{05616F3A-0462-4A33-BB23-BA36F8C8B56E}" destId="{A6518B27-C567-4F84-BDFE-2748CECBB6A9}" srcOrd="3" destOrd="0" parTransId="{6699585E-7961-4A8F-B099-04BA597B6EB2}" sibTransId="{9D73515E-7131-4A60-B74D-7BF1A5F1109B}"/>
    <dgm:cxn modelId="{E0343BC6-31FC-4EA3-B632-30F91686C06F}" type="presParOf" srcId="{21BDF237-B821-47E6-8822-0D997378672C}" destId="{EA1B7A00-4CB8-4CEC-91B6-38E20EC1FA9C}" srcOrd="0" destOrd="0" presId="urn:microsoft.com/office/officeart/2008/layout/VerticalCurvedList"/>
    <dgm:cxn modelId="{E4FD02D8-1907-4A56-8E03-DECCBE86D165}" type="presParOf" srcId="{EA1B7A00-4CB8-4CEC-91B6-38E20EC1FA9C}" destId="{912573E0-6F43-4A10-8616-4E4D6B664A64}" srcOrd="0" destOrd="0" presId="urn:microsoft.com/office/officeart/2008/layout/VerticalCurvedList"/>
    <dgm:cxn modelId="{5D4BF60C-5EA4-48B5-BDCB-E66E1CF0A82F}" type="presParOf" srcId="{912573E0-6F43-4A10-8616-4E4D6B664A64}" destId="{485DD7D4-988A-4620-A310-46EFB69B0FE4}" srcOrd="0" destOrd="0" presId="urn:microsoft.com/office/officeart/2008/layout/VerticalCurvedList"/>
    <dgm:cxn modelId="{7B202740-5B95-4CB1-B62D-8F65D7707ABB}" type="presParOf" srcId="{912573E0-6F43-4A10-8616-4E4D6B664A64}" destId="{C173AAE0-74F3-43B2-9B46-44009DB301E6}" srcOrd="1" destOrd="0" presId="urn:microsoft.com/office/officeart/2008/layout/VerticalCurvedList"/>
    <dgm:cxn modelId="{ED7DADE5-C1A0-4325-A38F-A685119CD9D3}" type="presParOf" srcId="{912573E0-6F43-4A10-8616-4E4D6B664A64}" destId="{62C76ED7-BE93-45A7-998F-FAD12177E133}" srcOrd="2" destOrd="0" presId="urn:microsoft.com/office/officeart/2008/layout/VerticalCurvedList"/>
    <dgm:cxn modelId="{86830BE2-5BD5-4DC2-8636-ADD0D705AED9}" type="presParOf" srcId="{912573E0-6F43-4A10-8616-4E4D6B664A64}" destId="{0045A491-305F-4B2C-B80A-248ADB8F33D6}" srcOrd="3" destOrd="0" presId="urn:microsoft.com/office/officeart/2008/layout/VerticalCurvedList"/>
    <dgm:cxn modelId="{F81E37DF-5AD5-4410-AAD1-4AA512D5C7BE}" type="presParOf" srcId="{EA1B7A00-4CB8-4CEC-91B6-38E20EC1FA9C}" destId="{CE7E998C-0112-4527-BEFE-728A3A0BD8FC}" srcOrd="1" destOrd="0" presId="urn:microsoft.com/office/officeart/2008/layout/VerticalCurvedList"/>
    <dgm:cxn modelId="{1F88EE44-AC99-44F1-BB7F-C22ED21E6615}" type="presParOf" srcId="{EA1B7A00-4CB8-4CEC-91B6-38E20EC1FA9C}" destId="{CF052092-6E7D-44ED-ACC7-83649819B84D}" srcOrd="2" destOrd="0" presId="urn:microsoft.com/office/officeart/2008/layout/VerticalCurvedList"/>
    <dgm:cxn modelId="{2F8974A8-6ED8-474B-8913-B65E5CF91B55}" type="presParOf" srcId="{CF052092-6E7D-44ED-ACC7-83649819B84D}" destId="{7513BC43-367F-4499-A0D1-AD0252813276}" srcOrd="0" destOrd="0" presId="urn:microsoft.com/office/officeart/2008/layout/VerticalCurvedList"/>
    <dgm:cxn modelId="{187D2F58-1683-497D-A13F-8E5553035E4E}" type="presParOf" srcId="{EA1B7A00-4CB8-4CEC-91B6-38E20EC1FA9C}" destId="{AD87F8C8-0B28-4272-8F6C-DF1B03BBBA85}" srcOrd="3" destOrd="0" presId="urn:microsoft.com/office/officeart/2008/layout/VerticalCurvedList"/>
    <dgm:cxn modelId="{BF3364A6-2D14-4F69-87DC-DC542FD5ABCA}" type="presParOf" srcId="{EA1B7A00-4CB8-4CEC-91B6-38E20EC1FA9C}" destId="{D4DC7F69-10DB-4AC6-BE03-1C003AEE5623}" srcOrd="4" destOrd="0" presId="urn:microsoft.com/office/officeart/2008/layout/VerticalCurvedList"/>
    <dgm:cxn modelId="{BF317DC6-69D9-47AC-B59F-3241772391BD}" type="presParOf" srcId="{D4DC7F69-10DB-4AC6-BE03-1C003AEE5623}" destId="{BB4FA4A7-613C-49DD-8F99-06EC1D960B78}" srcOrd="0" destOrd="0" presId="urn:microsoft.com/office/officeart/2008/layout/VerticalCurvedList"/>
    <dgm:cxn modelId="{4E7ABF22-DCA5-4D91-8208-369DA8E38644}" type="presParOf" srcId="{EA1B7A00-4CB8-4CEC-91B6-38E20EC1FA9C}" destId="{B1120E92-A79D-4645-96A2-4C7E9A969BC8}" srcOrd="5" destOrd="0" presId="urn:microsoft.com/office/officeart/2008/layout/VerticalCurvedList"/>
    <dgm:cxn modelId="{A7C32DF1-6B77-4CA0-A470-EA23999F1A9F}" type="presParOf" srcId="{EA1B7A00-4CB8-4CEC-91B6-38E20EC1FA9C}" destId="{0587E11E-4712-498B-B6E8-91F0D1D28D7C}" srcOrd="6" destOrd="0" presId="urn:microsoft.com/office/officeart/2008/layout/VerticalCurvedList"/>
    <dgm:cxn modelId="{E543441C-CF64-4DE7-B72E-AFD0321C3490}" type="presParOf" srcId="{0587E11E-4712-498B-B6E8-91F0D1D28D7C}" destId="{516A5F08-BB7F-4154-8E15-013E7F082369}" srcOrd="0" destOrd="0" presId="urn:microsoft.com/office/officeart/2008/layout/VerticalCurvedList"/>
    <dgm:cxn modelId="{042A5A3A-9783-4570-A181-E75F14AABFAF}" type="presParOf" srcId="{EA1B7A00-4CB8-4CEC-91B6-38E20EC1FA9C}" destId="{F2B61A53-E65D-416B-ABA9-C74C7B8E2B0E}" srcOrd="7" destOrd="0" presId="urn:microsoft.com/office/officeart/2008/layout/VerticalCurvedList"/>
    <dgm:cxn modelId="{49C639CC-0CB6-44FD-88DD-0BC40CCAF1B2}" type="presParOf" srcId="{EA1B7A00-4CB8-4CEC-91B6-38E20EC1FA9C}" destId="{05DDBB22-B8EB-42B5-9A70-E2207CFEC068}" srcOrd="8" destOrd="0" presId="urn:microsoft.com/office/officeart/2008/layout/VerticalCurvedList"/>
    <dgm:cxn modelId="{50459BD9-7261-4F55-AC31-CB84242153C6}" type="presParOf" srcId="{05DDBB22-B8EB-42B5-9A70-E2207CFEC068}" destId="{C74E80F2-0280-4DB5-ACEB-740BB7A3F21F}"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937BAB-E6A4-4F6F-9324-E17F06E00170}">
      <dsp:nvSpPr>
        <dsp:cNvPr id="0" name=""/>
        <dsp:cNvSpPr/>
      </dsp:nvSpPr>
      <dsp:spPr>
        <a:xfrm>
          <a:off x="-4978497" y="-763079"/>
          <a:ext cx="5931270" cy="5931270"/>
        </a:xfrm>
        <a:prstGeom prst="blockArc">
          <a:avLst>
            <a:gd name="adj1" fmla="val 18900000"/>
            <a:gd name="adj2" fmla="val 2700000"/>
            <a:gd name="adj3" fmla="val 364"/>
          </a:avLst>
        </a:pr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A621865-4239-461D-9285-BA9B35725C31}">
      <dsp:nvSpPr>
        <dsp:cNvPr id="0" name=""/>
        <dsp:cNvSpPr/>
      </dsp:nvSpPr>
      <dsp:spPr>
        <a:xfrm>
          <a:off x="309018" y="200256"/>
          <a:ext cx="4576400" cy="400336"/>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17767" tIns="53340" rIns="53340" bIns="53340" numCol="1" spcCol="1270" anchor="ctr" anchorCtr="0">
          <a:noAutofit/>
        </a:bodyPr>
        <a:lstStyle/>
        <a:p>
          <a:pPr marL="0" lvl="0" indent="0" algn="l" defTabSz="933450">
            <a:lnSpc>
              <a:spcPct val="90000"/>
            </a:lnSpc>
            <a:spcBef>
              <a:spcPct val="0"/>
            </a:spcBef>
            <a:spcAft>
              <a:spcPct val="35000"/>
            </a:spcAft>
            <a:buNone/>
          </a:pPr>
          <a:r>
            <a:rPr lang="ru-RU" sz="2100" i="1" kern="1200"/>
            <a:t>Правда</a:t>
          </a:r>
          <a:endParaRPr lang="ru-RU" sz="2100" i="1" kern="1200" dirty="0"/>
        </a:p>
      </dsp:txBody>
      <dsp:txXfrm>
        <a:off x="309018" y="200256"/>
        <a:ext cx="4576400" cy="400336"/>
      </dsp:txXfrm>
    </dsp:sp>
    <dsp:sp modelId="{9A5FA893-3A47-40DB-A5ED-E2D54FD47E26}">
      <dsp:nvSpPr>
        <dsp:cNvPr id="0" name=""/>
        <dsp:cNvSpPr/>
      </dsp:nvSpPr>
      <dsp:spPr>
        <a:xfrm>
          <a:off x="58808" y="150214"/>
          <a:ext cx="500420" cy="500420"/>
        </a:xfrm>
        <a:prstGeom prst="ellipse">
          <a:avLst/>
        </a:prstGeom>
        <a:solidFill>
          <a:schemeClr val="lt1">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25FAD83D-3FFE-4C44-8F9E-2C188C659341}">
      <dsp:nvSpPr>
        <dsp:cNvPr id="0" name=""/>
        <dsp:cNvSpPr/>
      </dsp:nvSpPr>
      <dsp:spPr>
        <a:xfrm>
          <a:off x="671559" y="801113"/>
          <a:ext cx="4213859" cy="400336"/>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17767" tIns="53340" rIns="53340" bIns="53340" numCol="1" spcCol="1270" anchor="ctr" anchorCtr="0">
          <a:noAutofit/>
        </a:bodyPr>
        <a:lstStyle/>
        <a:p>
          <a:pPr marL="0" lvl="0" indent="0" algn="l" defTabSz="933450">
            <a:lnSpc>
              <a:spcPct val="90000"/>
            </a:lnSpc>
            <a:spcBef>
              <a:spcPct val="0"/>
            </a:spcBef>
            <a:spcAft>
              <a:spcPct val="35000"/>
            </a:spcAft>
            <a:buNone/>
          </a:pPr>
          <a:r>
            <a:rPr lang="ru-RU" sz="2100" i="1" kern="1200"/>
            <a:t>Чесність</a:t>
          </a:r>
          <a:endParaRPr lang="ru-RU" sz="2100" i="1" kern="1200" dirty="0"/>
        </a:p>
      </dsp:txBody>
      <dsp:txXfrm>
        <a:off x="671559" y="801113"/>
        <a:ext cx="4213859" cy="400336"/>
      </dsp:txXfrm>
    </dsp:sp>
    <dsp:sp modelId="{55DC1D1A-B771-4734-9AE1-C2D6E2CA39AE}">
      <dsp:nvSpPr>
        <dsp:cNvPr id="0" name=""/>
        <dsp:cNvSpPr/>
      </dsp:nvSpPr>
      <dsp:spPr>
        <a:xfrm>
          <a:off x="421348" y="751071"/>
          <a:ext cx="500420" cy="500420"/>
        </a:xfrm>
        <a:prstGeom prst="ellipse">
          <a:avLst/>
        </a:prstGeom>
        <a:solidFill>
          <a:schemeClr val="lt1">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FFD85386-6C2E-443B-886F-2561073BBD31}">
      <dsp:nvSpPr>
        <dsp:cNvPr id="0" name=""/>
        <dsp:cNvSpPr/>
      </dsp:nvSpPr>
      <dsp:spPr>
        <a:xfrm>
          <a:off x="870229" y="1401530"/>
          <a:ext cx="4015188" cy="400336"/>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17767" tIns="53340" rIns="53340" bIns="53340" numCol="1" spcCol="1270" anchor="ctr" anchorCtr="0">
          <a:noAutofit/>
        </a:bodyPr>
        <a:lstStyle/>
        <a:p>
          <a:pPr marL="0" lvl="0" indent="0" algn="l" defTabSz="933450">
            <a:lnSpc>
              <a:spcPct val="90000"/>
            </a:lnSpc>
            <a:spcBef>
              <a:spcPct val="0"/>
            </a:spcBef>
            <a:spcAft>
              <a:spcPct val="35000"/>
            </a:spcAft>
            <a:buNone/>
          </a:pPr>
          <a:r>
            <a:rPr lang="ru-RU" sz="2100" i="1" kern="1200" dirty="0" err="1"/>
            <a:t>Дов</a:t>
          </a:r>
          <a:r>
            <a:rPr lang="uk-UA" sz="2100" i="1" kern="1200" dirty="0" err="1"/>
            <a:t>ір</a:t>
          </a:r>
          <a:r>
            <a:rPr lang="en-US" sz="2100" i="1" kern="1200" dirty="0"/>
            <a:t>’</a:t>
          </a:r>
          <a:r>
            <a:rPr lang="uk-UA" sz="2100" i="1" kern="1200" dirty="0"/>
            <a:t>я</a:t>
          </a:r>
          <a:endParaRPr lang="ru-RU" sz="2100" i="1" kern="1200" dirty="0"/>
        </a:p>
      </dsp:txBody>
      <dsp:txXfrm>
        <a:off x="870229" y="1401530"/>
        <a:ext cx="4015188" cy="400336"/>
      </dsp:txXfrm>
    </dsp:sp>
    <dsp:sp modelId="{CE64821E-C793-4495-9F5E-3A601C6E4FEC}">
      <dsp:nvSpPr>
        <dsp:cNvPr id="0" name=""/>
        <dsp:cNvSpPr/>
      </dsp:nvSpPr>
      <dsp:spPr>
        <a:xfrm>
          <a:off x="620019" y="1351488"/>
          <a:ext cx="500420" cy="500420"/>
        </a:xfrm>
        <a:prstGeom prst="ellipse">
          <a:avLst/>
        </a:prstGeom>
        <a:solidFill>
          <a:schemeClr val="lt1">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2A709B7C-9D37-4376-904D-8FBB9A578AE0}">
      <dsp:nvSpPr>
        <dsp:cNvPr id="0" name=""/>
        <dsp:cNvSpPr/>
      </dsp:nvSpPr>
      <dsp:spPr>
        <a:xfrm>
          <a:off x="933663" y="2002387"/>
          <a:ext cx="3951755" cy="400336"/>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17767" tIns="53340" rIns="53340" bIns="53340" numCol="1" spcCol="1270" anchor="ctr" anchorCtr="0">
          <a:noAutofit/>
        </a:bodyPr>
        <a:lstStyle/>
        <a:p>
          <a:pPr marL="0" lvl="0" indent="0" algn="l" defTabSz="933450">
            <a:lnSpc>
              <a:spcPct val="90000"/>
            </a:lnSpc>
            <a:spcBef>
              <a:spcPct val="0"/>
            </a:spcBef>
            <a:spcAft>
              <a:spcPct val="35000"/>
            </a:spcAft>
            <a:buNone/>
          </a:pPr>
          <a:r>
            <a:rPr lang="uk-UA" sz="2100" i="1" kern="1200"/>
            <a:t>Вірність у коханні</a:t>
          </a:r>
          <a:endParaRPr lang="ru-RU" sz="2100" i="1" kern="1200" dirty="0"/>
        </a:p>
      </dsp:txBody>
      <dsp:txXfrm>
        <a:off x="933663" y="2002387"/>
        <a:ext cx="3951755" cy="400336"/>
      </dsp:txXfrm>
    </dsp:sp>
    <dsp:sp modelId="{FAA92BF8-0BD9-4E1F-98F2-97A82B3B89B9}">
      <dsp:nvSpPr>
        <dsp:cNvPr id="0" name=""/>
        <dsp:cNvSpPr/>
      </dsp:nvSpPr>
      <dsp:spPr>
        <a:xfrm>
          <a:off x="683453" y="1952345"/>
          <a:ext cx="500420" cy="500420"/>
        </a:xfrm>
        <a:prstGeom prst="ellipse">
          <a:avLst/>
        </a:prstGeom>
        <a:solidFill>
          <a:schemeClr val="lt1">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E0365002-C60D-45D0-A81B-9343936775AB}">
      <dsp:nvSpPr>
        <dsp:cNvPr id="0" name=""/>
        <dsp:cNvSpPr/>
      </dsp:nvSpPr>
      <dsp:spPr>
        <a:xfrm>
          <a:off x="870229" y="2603244"/>
          <a:ext cx="4015188" cy="400336"/>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17767" tIns="53340" rIns="53340" bIns="53340" numCol="1" spcCol="1270" anchor="ctr" anchorCtr="0">
          <a:noAutofit/>
        </a:bodyPr>
        <a:lstStyle/>
        <a:p>
          <a:pPr marL="0" lvl="0" indent="0" algn="l" defTabSz="933450">
            <a:lnSpc>
              <a:spcPct val="90000"/>
            </a:lnSpc>
            <a:spcBef>
              <a:spcPct val="0"/>
            </a:spcBef>
            <a:spcAft>
              <a:spcPct val="35000"/>
            </a:spcAft>
            <a:buNone/>
          </a:pPr>
          <a:r>
            <a:rPr lang="uk-UA" sz="2100" i="1" kern="1200"/>
            <a:t>Щирість до роботи</a:t>
          </a:r>
          <a:endParaRPr lang="ru-RU" sz="2100" i="1" kern="1200" dirty="0"/>
        </a:p>
      </dsp:txBody>
      <dsp:txXfrm>
        <a:off x="870229" y="2603244"/>
        <a:ext cx="4015188" cy="400336"/>
      </dsp:txXfrm>
    </dsp:sp>
    <dsp:sp modelId="{2535A8C2-CAE1-4906-A584-E8422CBDBDF0}">
      <dsp:nvSpPr>
        <dsp:cNvPr id="0" name=""/>
        <dsp:cNvSpPr/>
      </dsp:nvSpPr>
      <dsp:spPr>
        <a:xfrm>
          <a:off x="620019" y="2553202"/>
          <a:ext cx="500420" cy="500420"/>
        </a:xfrm>
        <a:prstGeom prst="ellipse">
          <a:avLst/>
        </a:prstGeom>
        <a:solidFill>
          <a:schemeClr val="lt1">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DE5A360A-6236-4928-946B-606B08DED20F}">
      <dsp:nvSpPr>
        <dsp:cNvPr id="0" name=""/>
        <dsp:cNvSpPr/>
      </dsp:nvSpPr>
      <dsp:spPr>
        <a:xfrm>
          <a:off x="671559" y="3203661"/>
          <a:ext cx="4213859" cy="400336"/>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17767" tIns="53340" rIns="53340" bIns="53340" numCol="1" spcCol="1270" anchor="ctr" anchorCtr="0">
          <a:noAutofit/>
        </a:bodyPr>
        <a:lstStyle/>
        <a:p>
          <a:pPr marL="0" lvl="0" indent="0" algn="l" defTabSz="933450">
            <a:lnSpc>
              <a:spcPct val="90000"/>
            </a:lnSpc>
            <a:spcBef>
              <a:spcPct val="0"/>
            </a:spcBef>
            <a:spcAft>
              <a:spcPct val="35000"/>
            </a:spcAft>
            <a:buNone/>
          </a:pPr>
          <a:r>
            <a:rPr lang="uk-UA" sz="2100" i="1" kern="1200"/>
            <a:t>Щедрість на турботи</a:t>
          </a:r>
          <a:endParaRPr lang="ru-RU" sz="2100" i="1" kern="1200" dirty="0"/>
        </a:p>
      </dsp:txBody>
      <dsp:txXfrm>
        <a:off x="671559" y="3203661"/>
        <a:ext cx="4213859" cy="400336"/>
      </dsp:txXfrm>
    </dsp:sp>
    <dsp:sp modelId="{E1C06EE0-63D4-4798-9F6A-5F53CC85572C}">
      <dsp:nvSpPr>
        <dsp:cNvPr id="0" name=""/>
        <dsp:cNvSpPr/>
      </dsp:nvSpPr>
      <dsp:spPr>
        <a:xfrm>
          <a:off x="421348" y="3153619"/>
          <a:ext cx="500420" cy="500420"/>
        </a:xfrm>
        <a:prstGeom prst="ellipse">
          <a:avLst/>
        </a:prstGeom>
        <a:solidFill>
          <a:schemeClr val="lt1">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0571006D-D130-4140-A615-76313EE1D0DB}">
      <dsp:nvSpPr>
        <dsp:cNvPr id="0" name=""/>
        <dsp:cNvSpPr/>
      </dsp:nvSpPr>
      <dsp:spPr>
        <a:xfrm>
          <a:off x="309018" y="3804519"/>
          <a:ext cx="4576400" cy="400336"/>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17767" tIns="53340" rIns="53340" bIns="53340" numCol="1" spcCol="1270" anchor="ctr" anchorCtr="0">
          <a:noAutofit/>
        </a:bodyPr>
        <a:lstStyle/>
        <a:p>
          <a:pPr marL="0" lvl="0" indent="0" algn="l" defTabSz="933450">
            <a:lnSpc>
              <a:spcPct val="90000"/>
            </a:lnSpc>
            <a:spcBef>
              <a:spcPct val="0"/>
            </a:spcBef>
            <a:spcAft>
              <a:spcPct val="35000"/>
            </a:spcAft>
            <a:buNone/>
          </a:pPr>
          <a:r>
            <a:rPr lang="uk-UA" sz="2100" i="1" kern="1200"/>
            <a:t>Пісні, надії, поезії, мрії</a:t>
          </a:r>
          <a:endParaRPr lang="ru-RU" sz="2100" i="1" kern="1200" dirty="0"/>
        </a:p>
      </dsp:txBody>
      <dsp:txXfrm>
        <a:off x="309018" y="3804519"/>
        <a:ext cx="4576400" cy="400336"/>
      </dsp:txXfrm>
    </dsp:sp>
    <dsp:sp modelId="{026E6AC5-2F1E-4F41-91E5-9B61FD91280A}">
      <dsp:nvSpPr>
        <dsp:cNvPr id="0" name=""/>
        <dsp:cNvSpPr/>
      </dsp:nvSpPr>
      <dsp:spPr>
        <a:xfrm>
          <a:off x="58808" y="3754476"/>
          <a:ext cx="500420" cy="500420"/>
        </a:xfrm>
        <a:prstGeom prst="ellipse">
          <a:avLst/>
        </a:prstGeom>
        <a:solidFill>
          <a:schemeClr val="lt1">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73AAE0-74F3-43B2-9B46-44009DB301E6}">
      <dsp:nvSpPr>
        <dsp:cNvPr id="0" name=""/>
        <dsp:cNvSpPr/>
      </dsp:nvSpPr>
      <dsp:spPr>
        <a:xfrm>
          <a:off x="-5686345" y="-870422"/>
          <a:ext cx="6770044" cy="6770044"/>
        </a:xfrm>
        <a:prstGeom prst="blockArc">
          <a:avLst>
            <a:gd name="adj1" fmla="val 18900000"/>
            <a:gd name="adj2" fmla="val 2700000"/>
            <a:gd name="adj3" fmla="val 319"/>
          </a:avLst>
        </a:prstGeom>
        <a:noFill/>
        <a:ln w="12700" cap="flat" cmpd="sng" algn="ctr">
          <a:solidFill>
            <a:schemeClr val="dk1">
              <a:shade val="60000"/>
              <a:hueOff val="0"/>
              <a:satOff val="0"/>
              <a:lumOff val="0"/>
              <a:alphaOff val="0"/>
            </a:schemeClr>
          </a:solidFill>
          <a:prstDash val="solid"/>
          <a:miter lim="800000"/>
        </a:ln>
        <a:effectLst/>
        <a:sp3d z="-110000"/>
      </dsp:spPr>
      <dsp:style>
        <a:lnRef idx="2">
          <a:scrgbClr r="0" g="0" b="0"/>
        </a:lnRef>
        <a:fillRef idx="0">
          <a:scrgbClr r="0" g="0" b="0"/>
        </a:fillRef>
        <a:effectRef idx="0">
          <a:scrgbClr r="0" g="0" b="0"/>
        </a:effectRef>
        <a:fontRef idx="minor"/>
      </dsp:style>
    </dsp:sp>
    <dsp:sp modelId="{CE7E998C-0112-4527-BEFE-728A3A0BD8FC}">
      <dsp:nvSpPr>
        <dsp:cNvPr id="0" name=""/>
        <dsp:cNvSpPr/>
      </dsp:nvSpPr>
      <dsp:spPr>
        <a:xfrm>
          <a:off x="567271" y="386644"/>
          <a:ext cx="3725515" cy="773692"/>
        </a:xfrm>
        <a:prstGeom prst="rect">
          <a:avLst/>
        </a:prstGeom>
        <a:solidFill>
          <a:schemeClr val="lt1">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614118" tIns="78740" rIns="78740" bIns="78740" numCol="1" spcCol="1270" anchor="ctr" anchorCtr="0">
          <a:noAutofit/>
        </a:bodyPr>
        <a:lstStyle/>
        <a:p>
          <a:pPr marL="0" lvl="0" indent="0" algn="l" defTabSz="1377950">
            <a:lnSpc>
              <a:spcPct val="90000"/>
            </a:lnSpc>
            <a:spcBef>
              <a:spcPct val="0"/>
            </a:spcBef>
            <a:spcAft>
              <a:spcPct val="35000"/>
            </a:spcAft>
            <a:buFont typeface="Symbol" panose="05050102010706020507" pitchFamily="18" charset="2"/>
            <a:buNone/>
          </a:pPr>
          <a:r>
            <a:rPr lang="uk-UA" sz="3100" b="0" i="1" kern="1200" dirty="0"/>
            <a:t>я дізнався...</a:t>
          </a:r>
          <a:endParaRPr lang="ru-RU" sz="3100" b="0" kern="1200" dirty="0"/>
        </a:p>
      </dsp:txBody>
      <dsp:txXfrm>
        <a:off x="567271" y="386644"/>
        <a:ext cx="3725515" cy="773692"/>
      </dsp:txXfrm>
    </dsp:sp>
    <dsp:sp modelId="{7513BC43-367F-4499-A0D1-AD0252813276}">
      <dsp:nvSpPr>
        <dsp:cNvPr id="0" name=""/>
        <dsp:cNvSpPr/>
      </dsp:nvSpPr>
      <dsp:spPr>
        <a:xfrm>
          <a:off x="83714" y="289933"/>
          <a:ext cx="967115" cy="967115"/>
        </a:xfrm>
        <a:prstGeom prst="ellipse">
          <a:avLst/>
        </a:prstGeom>
        <a:solidFill>
          <a:schemeClr val="lt1">
            <a:hueOff val="0"/>
            <a:satOff val="0"/>
            <a:lumOff val="0"/>
            <a:alphaOff val="0"/>
          </a:schemeClr>
        </a:solidFill>
        <a:ln>
          <a:noFill/>
        </a:ln>
        <a:effectLst/>
        <a:sp3d z="57200" extrusionH="600" contourW="3000">
          <a:bevelT w="48600" h="18600" prst="relaxedInset"/>
          <a:bevelB w="48600" h="8600" prst="relaxedInset"/>
        </a:sp3d>
      </dsp:spPr>
      <dsp:style>
        <a:lnRef idx="0">
          <a:scrgbClr r="0" g="0" b="0"/>
        </a:lnRef>
        <a:fillRef idx="1">
          <a:scrgbClr r="0" g="0" b="0"/>
        </a:fillRef>
        <a:effectRef idx="0">
          <a:scrgbClr r="0" g="0" b="0"/>
        </a:effectRef>
        <a:fontRef idx="minor"/>
      </dsp:style>
    </dsp:sp>
    <dsp:sp modelId="{AD87F8C8-0B28-4272-8F6C-DF1B03BBBA85}">
      <dsp:nvSpPr>
        <dsp:cNvPr id="0" name=""/>
        <dsp:cNvSpPr/>
      </dsp:nvSpPr>
      <dsp:spPr>
        <a:xfrm>
          <a:off x="1010847" y="1547384"/>
          <a:ext cx="3281940" cy="773692"/>
        </a:xfrm>
        <a:prstGeom prst="rect">
          <a:avLst/>
        </a:prstGeom>
        <a:solidFill>
          <a:schemeClr val="lt1">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614118" tIns="78740" rIns="78740" bIns="78740" numCol="1" spcCol="1270" anchor="ctr" anchorCtr="0">
          <a:noAutofit/>
        </a:bodyPr>
        <a:lstStyle/>
        <a:p>
          <a:pPr marL="0" lvl="0" indent="0" algn="l" defTabSz="1377950">
            <a:lnSpc>
              <a:spcPct val="90000"/>
            </a:lnSpc>
            <a:spcBef>
              <a:spcPct val="0"/>
            </a:spcBef>
            <a:spcAft>
              <a:spcPct val="35000"/>
            </a:spcAft>
            <a:buFont typeface="Symbol" panose="05050102010706020507" pitchFamily="18" charset="2"/>
            <a:buNone/>
          </a:pPr>
          <a:r>
            <a:rPr lang="uk-UA" sz="3100" b="0" i="1" kern="1200" dirty="0"/>
            <a:t>я пригадав..</a:t>
          </a:r>
          <a:endParaRPr lang="ru-RU" sz="3100" b="0" kern="1200" dirty="0"/>
        </a:p>
      </dsp:txBody>
      <dsp:txXfrm>
        <a:off x="1010847" y="1547384"/>
        <a:ext cx="3281940" cy="773692"/>
      </dsp:txXfrm>
    </dsp:sp>
    <dsp:sp modelId="{BB4FA4A7-613C-49DD-8F99-06EC1D960B78}">
      <dsp:nvSpPr>
        <dsp:cNvPr id="0" name=""/>
        <dsp:cNvSpPr/>
      </dsp:nvSpPr>
      <dsp:spPr>
        <a:xfrm>
          <a:off x="527289" y="1450672"/>
          <a:ext cx="967115" cy="967115"/>
        </a:xfrm>
        <a:prstGeom prst="ellipse">
          <a:avLst/>
        </a:prstGeom>
        <a:solidFill>
          <a:schemeClr val="lt1">
            <a:hueOff val="0"/>
            <a:satOff val="0"/>
            <a:lumOff val="0"/>
            <a:alphaOff val="0"/>
          </a:schemeClr>
        </a:solidFill>
        <a:ln>
          <a:noFill/>
        </a:ln>
        <a:effectLst/>
        <a:sp3d z="57200" extrusionH="600" contourW="3000">
          <a:bevelT w="48600" h="18600" prst="relaxedInset"/>
          <a:bevelB w="48600" h="8600" prst="relaxedInset"/>
        </a:sp3d>
      </dsp:spPr>
      <dsp:style>
        <a:lnRef idx="0">
          <a:scrgbClr r="0" g="0" b="0"/>
        </a:lnRef>
        <a:fillRef idx="1">
          <a:scrgbClr r="0" g="0" b="0"/>
        </a:fillRef>
        <a:effectRef idx="0">
          <a:scrgbClr r="0" g="0" b="0"/>
        </a:effectRef>
        <a:fontRef idx="minor"/>
      </dsp:style>
    </dsp:sp>
    <dsp:sp modelId="{B1120E92-A79D-4645-96A2-4C7E9A969BC8}">
      <dsp:nvSpPr>
        <dsp:cNvPr id="0" name=""/>
        <dsp:cNvSpPr/>
      </dsp:nvSpPr>
      <dsp:spPr>
        <a:xfrm>
          <a:off x="1010847" y="2708123"/>
          <a:ext cx="3281940" cy="773692"/>
        </a:xfrm>
        <a:prstGeom prst="rect">
          <a:avLst/>
        </a:prstGeom>
        <a:solidFill>
          <a:schemeClr val="lt1">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614118" tIns="78740" rIns="78740" bIns="78740" numCol="1" spcCol="1270" anchor="ctr" anchorCtr="0">
          <a:noAutofit/>
        </a:bodyPr>
        <a:lstStyle/>
        <a:p>
          <a:pPr marL="0" lvl="0" indent="0" algn="l" defTabSz="1377950">
            <a:lnSpc>
              <a:spcPct val="90000"/>
            </a:lnSpc>
            <a:spcBef>
              <a:spcPct val="0"/>
            </a:spcBef>
            <a:spcAft>
              <a:spcPct val="35000"/>
            </a:spcAft>
            <a:buFont typeface="Symbol" panose="05050102010706020507" pitchFamily="18" charset="2"/>
            <a:buNone/>
          </a:pPr>
          <a:r>
            <a:rPr lang="uk-UA" sz="3100" b="0" i="1" kern="1200" dirty="0"/>
            <a:t>я </a:t>
          </a:r>
          <a:r>
            <a:rPr lang="uk-UA" sz="3100" b="0" i="1" kern="1200" dirty="0" err="1"/>
            <a:t>запам</a:t>
          </a:r>
          <a:r>
            <a:rPr lang="en-US" sz="3100" b="0" i="1" kern="1200" dirty="0"/>
            <a:t>’</a:t>
          </a:r>
          <a:r>
            <a:rPr lang="ru-RU" sz="3100" b="0" i="1" kern="1200" dirty="0" err="1"/>
            <a:t>ятав</a:t>
          </a:r>
          <a:r>
            <a:rPr lang="ru-RU" sz="3100" b="0" i="1" kern="1200" dirty="0"/>
            <a:t>…</a:t>
          </a:r>
          <a:endParaRPr lang="ru-RU" sz="3100" b="0" kern="1200" dirty="0"/>
        </a:p>
      </dsp:txBody>
      <dsp:txXfrm>
        <a:off x="1010847" y="2708123"/>
        <a:ext cx="3281940" cy="773692"/>
      </dsp:txXfrm>
    </dsp:sp>
    <dsp:sp modelId="{516A5F08-BB7F-4154-8E15-013E7F082369}">
      <dsp:nvSpPr>
        <dsp:cNvPr id="0" name=""/>
        <dsp:cNvSpPr/>
      </dsp:nvSpPr>
      <dsp:spPr>
        <a:xfrm>
          <a:off x="527289" y="2611412"/>
          <a:ext cx="967115" cy="967115"/>
        </a:xfrm>
        <a:prstGeom prst="ellipse">
          <a:avLst/>
        </a:prstGeom>
        <a:solidFill>
          <a:schemeClr val="lt1">
            <a:hueOff val="0"/>
            <a:satOff val="0"/>
            <a:lumOff val="0"/>
            <a:alphaOff val="0"/>
          </a:schemeClr>
        </a:solidFill>
        <a:ln>
          <a:noFill/>
        </a:ln>
        <a:effectLst/>
        <a:sp3d z="57200" extrusionH="600" contourW="3000">
          <a:bevelT w="48600" h="18600" prst="relaxedInset"/>
          <a:bevelB w="48600" h="8600" prst="relaxedInset"/>
        </a:sp3d>
      </dsp:spPr>
      <dsp:style>
        <a:lnRef idx="0">
          <a:scrgbClr r="0" g="0" b="0"/>
        </a:lnRef>
        <a:fillRef idx="1">
          <a:scrgbClr r="0" g="0" b="0"/>
        </a:fillRef>
        <a:effectRef idx="0">
          <a:scrgbClr r="0" g="0" b="0"/>
        </a:effectRef>
        <a:fontRef idx="minor"/>
      </dsp:style>
    </dsp:sp>
    <dsp:sp modelId="{F2B61A53-E65D-416B-ABA9-C74C7B8E2B0E}">
      <dsp:nvSpPr>
        <dsp:cNvPr id="0" name=""/>
        <dsp:cNvSpPr/>
      </dsp:nvSpPr>
      <dsp:spPr>
        <a:xfrm>
          <a:off x="567271" y="3868862"/>
          <a:ext cx="3725515" cy="773692"/>
        </a:xfrm>
        <a:prstGeom prst="rect">
          <a:avLst/>
        </a:prstGeom>
        <a:solidFill>
          <a:schemeClr val="lt1">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614118" tIns="78740" rIns="78740" bIns="78740" numCol="1" spcCol="1270" anchor="ctr" anchorCtr="0">
          <a:noAutofit/>
        </a:bodyPr>
        <a:lstStyle/>
        <a:p>
          <a:pPr marL="0" lvl="0" indent="0" algn="l" defTabSz="1377950">
            <a:lnSpc>
              <a:spcPct val="90000"/>
            </a:lnSpc>
            <a:spcBef>
              <a:spcPct val="0"/>
            </a:spcBef>
            <a:spcAft>
              <a:spcPct val="35000"/>
            </a:spcAft>
            <a:buFont typeface="Symbol" panose="05050102010706020507" pitchFamily="18" charset="2"/>
            <a:buNone/>
          </a:pPr>
          <a:r>
            <a:rPr lang="ru-RU" sz="3100" b="0" i="1" kern="1200" dirty="0"/>
            <a:t>мене </a:t>
          </a:r>
          <a:r>
            <a:rPr lang="ru-RU" sz="3100" b="0" i="1" kern="1200" dirty="0" err="1"/>
            <a:t>вразило</a:t>
          </a:r>
          <a:r>
            <a:rPr lang="ru-RU" sz="3100" b="0" i="1" kern="1200" dirty="0"/>
            <a:t>…</a:t>
          </a:r>
        </a:p>
      </dsp:txBody>
      <dsp:txXfrm>
        <a:off x="567271" y="3868862"/>
        <a:ext cx="3725515" cy="773692"/>
      </dsp:txXfrm>
    </dsp:sp>
    <dsp:sp modelId="{C74E80F2-0280-4DB5-ACEB-740BB7A3F21F}">
      <dsp:nvSpPr>
        <dsp:cNvPr id="0" name=""/>
        <dsp:cNvSpPr/>
      </dsp:nvSpPr>
      <dsp:spPr>
        <a:xfrm>
          <a:off x="83714" y="3772151"/>
          <a:ext cx="967115" cy="967115"/>
        </a:xfrm>
        <a:prstGeom prst="ellipse">
          <a:avLst/>
        </a:prstGeom>
        <a:solidFill>
          <a:schemeClr val="lt1">
            <a:hueOff val="0"/>
            <a:satOff val="0"/>
            <a:lumOff val="0"/>
            <a:alphaOff val="0"/>
          </a:schemeClr>
        </a:solidFill>
        <a:ln>
          <a:noFill/>
        </a:ln>
        <a:effectLst/>
        <a:sp3d z="57200" extrusionH="600" contourW="3000">
          <a:bevelT w="48600" h="18600" prst="relaxedInset"/>
          <a:bevelB w="48600" h="8600" prst="relaxedInset"/>
        </a:sp3d>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B7A15D-6C21-467B-9A7A-AC6378D0A4EC}" type="datetimeFigureOut">
              <a:rPr lang="ru-RU" smtClean="0"/>
              <a:t>04.01.2022</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452D35-B93C-4038-A80D-CA49185FD225}" type="slidenum">
              <a:rPr lang="ru-RU" smtClean="0"/>
              <a:t>‹#›</a:t>
            </a:fld>
            <a:endParaRPr lang="ru-RU"/>
          </a:p>
        </p:txBody>
      </p:sp>
    </p:spTree>
    <p:extLst>
      <p:ext uri="{BB962C8B-B14F-4D97-AF65-F5344CB8AC3E}">
        <p14:creationId xmlns:p14="http://schemas.microsoft.com/office/powerpoint/2010/main" val="4056731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7E6B0B5-C14F-44A0-A449-A7B96CD93254}"/>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EE135142-5102-4DB4-B717-F0169551E3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18447669-11BA-4D2D-AD1E-DA1D69A9CB7C}"/>
              </a:ext>
            </a:extLst>
          </p:cNvPr>
          <p:cNvSpPr>
            <a:spLocks noGrp="1"/>
          </p:cNvSpPr>
          <p:nvPr>
            <p:ph type="dt" sz="half" idx="10"/>
          </p:nvPr>
        </p:nvSpPr>
        <p:spPr/>
        <p:txBody>
          <a:bodyPr/>
          <a:lstStyle/>
          <a:p>
            <a:fld id="{05C385B1-0E67-403E-A36B-442794947F40}" type="datetimeFigureOut">
              <a:rPr lang="ru-RU" smtClean="0"/>
              <a:t>04.01.2022</a:t>
            </a:fld>
            <a:endParaRPr lang="ru-RU"/>
          </a:p>
        </p:txBody>
      </p:sp>
      <p:sp>
        <p:nvSpPr>
          <p:cNvPr id="5" name="Нижний колонтитул 4">
            <a:extLst>
              <a:ext uri="{FF2B5EF4-FFF2-40B4-BE49-F238E27FC236}">
                <a16:creationId xmlns:a16="http://schemas.microsoft.com/office/drawing/2014/main" id="{56EDAAC5-AAB6-4B50-9F48-75E4A5A0B05C}"/>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FAB09CF0-55ED-47F5-BD86-E74310CBC065}"/>
              </a:ext>
            </a:extLst>
          </p:cNvPr>
          <p:cNvSpPr>
            <a:spLocks noGrp="1"/>
          </p:cNvSpPr>
          <p:nvPr>
            <p:ph type="sldNum" sz="quarter" idx="12"/>
          </p:nvPr>
        </p:nvSpPr>
        <p:spPr/>
        <p:txBody>
          <a:bodyPr/>
          <a:lstStyle/>
          <a:p>
            <a:fld id="{53EAB5CE-EB3E-4AB5-A3DE-DE0F8ACCD79F}" type="slidenum">
              <a:rPr lang="ru-RU" smtClean="0"/>
              <a:t>‹#›</a:t>
            </a:fld>
            <a:endParaRPr lang="ru-RU"/>
          </a:p>
        </p:txBody>
      </p:sp>
    </p:spTree>
    <p:extLst>
      <p:ext uri="{BB962C8B-B14F-4D97-AF65-F5344CB8AC3E}">
        <p14:creationId xmlns:p14="http://schemas.microsoft.com/office/powerpoint/2010/main" val="602082225"/>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8F78BBA-D973-42ED-A29A-C5597E4DAE33}"/>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77FF1ABF-83C0-432B-9586-8AA569951D21}"/>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1A0AEB56-012B-47E5-8D47-271032258672}"/>
              </a:ext>
            </a:extLst>
          </p:cNvPr>
          <p:cNvSpPr>
            <a:spLocks noGrp="1"/>
          </p:cNvSpPr>
          <p:nvPr>
            <p:ph type="dt" sz="half" idx="10"/>
          </p:nvPr>
        </p:nvSpPr>
        <p:spPr/>
        <p:txBody>
          <a:bodyPr/>
          <a:lstStyle/>
          <a:p>
            <a:fld id="{05C385B1-0E67-403E-A36B-442794947F40}" type="datetimeFigureOut">
              <a:rPr lang="ru-RU" smtClean="0"/>
              <a:t>04.01.2022</a:t>
            </a:fld>
            <a:endParaRPr lang="ru-RU"/>
          </a:p>
        </p:txBody>
      </p:sp>
      <p:sp>
        <p:nvSpPr>
          <p:cNvPr id="5" name="Нижний колонтитул 4">
            <a:extLst>
              <a:ext uri="{FF2B5EF4-FFF2-40B4-BE49-F238E27FC236}">
                <a16:creationId xmlns:a16="http://schemas.microsoft.com/office/drawing/2014/main" id="{389E6DCA-1502-4AD8-87D5-10F601CA67E9}"/>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FE7C8F9A-D551-4C64-8CB8-B174DC7C2A76}"/>
              </a:ext>
            </a:extLst>
          </p:cNvPr>
          <p:cNvSpPr>
            <a:spLocks noGrp="1"/>
          </p:cNvSpPr>
          <p:nvPr>
            <p:ph type="sldNum" sz="quarter" idx="12"/>
          </p:nvPr>
        </p:nvSpPr>
        <p:spPr/>
        <p:txBody>
          <a:bodyPr/>
          <a:lstStyle/>
          <a:p>
            <a:fld id="{53EAB5CE-EB3E-4AB5-A3DE-DE0F8ACCD79F}" type="slidenum">
              <a:rPr lang="ru-RU" smtClean="0"/>
              <a:t>‹#›</a:t>
            </a:fld>
            <a:endParaRPr lang="ru-RU"/>
          </a:p>
        </p:txBody>
      </p:sp>
    </p:spTree>
    <p:extLst>
      <p:ext uri="{BB962C8B-B14F-4D97-AF65-F5344CB8AC3E}">
        <p14:creationId xmlns:p14="http://schemas.microsoft.com/office/powerpoint/2010/main" val="3993210843"/>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012EA68B-C0ED-4063-A204-C3D601C5F3F8}"/>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653B27FC-1BA7-4E72-8724-9FCEA4AD716A}"/>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8FDC9BC5-A890-49F1-AECA-E3E4242C669B}"/>
              </a:ext>
            </a:extLst>
          </p:cNvPr>
          <p:cNvSpPr>
            <a:spLocks noGrp="1"/>
          </p:cNvSpPr>
          <p:nvPr>
            <p:ph type="dt" sz="half" idx="10"/>
          </p:nvPr>
        </p:nvSpPr>
        <p:spPr/>
        <p:txBody>
          <a:bodyPr/>
          <a:lstStyle/>
          <a:p>
            <a:fld id="{05C385B1-0E67-403E-A36B-442794947F40}" type="datetimeFigureOut">
              <a:rPr lang="ru-RU" smtClean="0"/>
              <a:t>04.01.2022</a:t>
            </a:fld>
            <a:endParaRPr lang="ru-RU"/>
          </a:p>
        </p:txBody>
      </p:sp>
      <p:sp>
        <p:nvSpPr>
          <p:cNvPr id="5" name="Нижний колонтитул 4">
            <a:extLst>
              <a:ext uri="{FF2B5EF4-FFF2-40B4-BE49-F238E27FC236}">
                <a16:creationId xmlns:a16="http://schemas.microsoft.com/office/drawing/2014/main" id="{4AD70C78-630A-41B3-9270-7B9BF44AC214}"/>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3CCC7377-831F-4656-A2EF-A6918A8FCC28}"/>
              </a:ext>
            </a:extLst>
          </p:cNvPr>
          <p:cNvSpPr>
            <a:spLocks noGrp="1"/>
          </p:cNvSpPr>
          <p:nvPr>
            <p:ph type="sldNum" sz="quarter" idx="12"/>
          </p:nvPr>
        </p:nvSpPr>
        <p:spPr/>
        <p:txBody>
          <a:bodyPr/>
          <a:lstStyle/>
          <a:p>
            <a:fld id="{53EAB5CE-EB3E-4AB5-A3DE-DE0F8ACCD79F}" type="slidenum">
              <a:rPr lang="ru-RU" smtClean="0"/>
              <a:t>‹#›</a:t>
            </a:fld>
            <a:endParaRPr lang="ru-RU"/>
          </a:p>
        </p:txBody>
      </p:sp>
    </p:spTree>
    <p:extLst>
      <p:ext uri="{BB962C8B-B14F-4D97-AF65-F5344CB8AC3E}">
        <p14:creationId xmlns:p14="http://schemas.microsoft.com/office/powerpoint/2010/main" val="2138491729"/>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BB8A04C-ADC7-4C1B-B50F-86C2611D04FA}"/>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A1BC7F88-439B-4C2D-9AB3-B377C83D0EAE}"/>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183DCDA9-2FE9-44B7-B563-730760CBFE9E}"/>
              </a:ext>
            </a:extLst>
          </p:cNvPr>
          <p:cNvSpPr>
            <a:spLocks noGrp="1"/>
          </p:cNvSpPr>
          <p:nvPr>
            <p:ph type="dt" sz="half" idx="10"/>
          </p:nvPr>
        </p:nvSpPr>
        <p:spPr/>
        <p:txBody>
          <a:bodyPr/>
          <a:lstStyle/>
          <a:p>
            <a:fld id="{05C385B1-0E67-403E-A36B-442794947F40}" type="datetimeFigureOut">
              <a:rPr lang="ru-RU" smtClean="0"/>
              <a:t>04.01.2022</a:t>
            </a:fld>
            <a:endParaRPr lang="ru-RU"/>
          </a:p>
        </p:txBody>
      </p:sp>
      <p:sp>
        <p:nvSpPr>
          <p:cNvPr id="5" name="Нижний колонтитул 4">
            <a:extLst>
              <a:ext uri="{FF2B5EF4-FFF2-40B4-BE49-F238E27FC236}">
                <a16:creationId xmlns:a16="http://schemas.microsoft.com/office/drawing/2014/main" id="{F0E1F71F-0845-4EA2-9CE0-EC3922262685}"/>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7DCBE8EA-416E-4BBA-BA38-5D88D0D3729D}"/>
              </a:ext>
            </a:extLst>
          </p:cNvPr>
          <p:cNvSpPr>
            <a:spLocks noGrp="1"/>
          </p:cNvSpPr>
          <p:nvPr>
            <p:ph type="sldNum" sz="quarter" idx="12"/>
          </p:nvPr>
        </p:nvSpPr>
        <p:spPr/>
        <p:txBody>
          <a:bodyPr/>
          <a:lstStyle/>
          <a:p>
            <a:fld id="{53EAB5CE-EB3E-4AB5-A3DE-DE0F8ACCD79F}" type="slidenum">
              <a:rPr lang="ru-RU" smtClean="0"/>
              <a:t>‹#›</a:t>
            </a:fld>
            <a:endParaRPr lang="ru-RU"/>
          </a:p>
        </p:txBody>
      </p:sp>
    </p:spTree>
    <p:extLst>
      <p:ext uri="{BB962C8B-B14F-4D97-AF65-F5344CB8AC3E}">
        <p14:creationId xmlns:p14="http://schemas.microsoft.com/office/powerpoint/2010/main" val="1811141153"/>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A0111DF-9190-4F08-AF72-E00758E537C7}"/>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4C1CB4CA-C259-4E43-84AA-0C3BED42787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DC2AF11A-DE10-4C1D-BBF3-770849A8B9E6}"/>
              </a:ext>
            </a:extLst>
          </p:cNvPr>
          <p:cNvSpPr>
            <a:spLocks noGrp="1"/>
          </p:cNvSpPr>
          <p:nvPr>
            <p:ph type="dt" sz="half" idx="10"/>
          </p:nvPr>
        </p:nvSpPr>
        <p:spPr/>
        <p:txBody>
          <a:bodyPr/>
          <a:lstStyle/>
          <a:p>
            <a:fld id="{05C385B1-0E67-403E-A36B-442794947F40}" type="datetimeFigureOut">
              <a:rPr lang="ru-RU" smtClean="0"/>
              <a:t>04.01.2022</a:t>
            </a:fld>
            <a:endParaRPr lang="ru-RU"/>
          </a:p>
        </p:txBody>
      </p:sp>
      <p:sp>
        <p:nvSpPr>
          <p:cNvPr id="5" name="Нижний колонтитул 4">
            <a:extLst>
              <a:ext uri="{FF2B5EF4-FFF2-40B4-BE49-F238E27FC236}">
                <a16:creationId xmlns:a16="http://schemas.microsoft.com/office/drawing/2014/main" id="{92A85AFD-3F9D-422C-A83F-14CCCE20DBD9}"/>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8DB53FFE-04E5-44FA-9A04-7CD3134BB291}"/>
              </a:ext>
            </a:extLst>
          </p:cNvPr>
          <p:cNvSpPr>
            <a:spLocks noGrp="1"/>
          </p:cNvSpPr>
          <p:nvPr>
            <p:ph type="sldNum" sz="quarter" idx="12"/>
          </p:nvPr>
        </p:nvSpPr>
        <p:spPr/>
        <p:txBody>
          <a:bodyPr/>
          <a:lstStyle/>
          <a:p>
            <a:fld id="{53EAB5CE-EB3E-4AB5-A3DE-DE0F8ACCD79F}" type="slidenum">
              <a:rPr lang="ru-RU" smtClean="0"/>
              <a:t>‹#›</a:t>
            </a:fld>
            <a:endParaRPr lang="ru-RU"/>
          </a:p>
        </p:txBody>
      </p:sp>
    </p:spTree>
    <p:extLst>
      <p:ext uri="{BB962C8B-B14F-4D97-AF65-F5344CB8AC3E}">
        <p14:creationId xmlns:p14="http://schemas.microsoft.com/office/powerpoint/2010/main" val="1599561430"/>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12C514F-5F7D-4467-9959-9288C3543476}"/>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F9BA5B7D-1FFF-44DD-9CB9-A9EC7448BF06}"/>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5972DBC9-15FA-4AAB-B2F4-3690AD672A51}"/>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1102AAD0-DADE-40FB-80A6-D486528B8B31}"/>
              </a:ext>
            </a:extLst>
          </p:cNvPr>
          <p:cNvSpPr>
            <a:spLocks noGrp="1"/>
          </p:cNvSpPr>
          <p:nvPr>
            <p:ph type="dt" sz="half" idx="10"/>
          </p:nvPr>
        </p:nvSpPr>
        <p:spPr/>
        <p:txBody>
          <a:bodyPr/>
          <a:lstStyle/>
          <a:p>
            <a:fld id="{05C385B1-0E67-403E-A36B-442794947F40}" type="datetimeFigureOut">
              <a:rPr lang="ru-RU" smtClean="0"/>
              <a:t>04.01.2022</a:t>
            </a:fld>
            <a:endParaRPr lang="ru-RU"/>
          </a:p>
        </p:txBody>
      </p:sp>
      <p:sp>
        <p:nvSpPr>
          <p:cNvPr id="6" name="Нижний колонтитул 5">
            <a:extLst>
              <a:ext uri="{FF2B5EF4-FFF2-40B4-BE49-F238E27FC236}">
                <a16:creationId xmlns:a16="http://schemas.microsoft.com/office/drawing/2014/main" id="{D2B68234-7EF9-4472-9684-ADE4DEB37EA0}"/>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8B5ECB3A-E247-4445-AF8A-BA81C8CA4AB3}"/>
              </a:ext>
            </a:extLst>
          </p:cNvPr>
          <p:cNvSpPr>
            <a:spLocks noGrp="1"/>
          </p:cNvSpPr>
          <p:nvPr>
            <p:ph type="sldNum" sz="quarter" idx="12"/>
          </p:nvPr>
        </p:nvSpPr>
        <p:spPr/>
        <p:txBody>
          <a:bodyPr/>
          <a:lstStyle/>
          <a:p>
            <a:fld id="{53EAB5CE-EB3E-4AB5-A3DE-DE0F8ACCD79F}" type="slidenum">
              <a:rPr lang="ru-RU" smtClean="0"/>
              <a:t>‹#›</a:t>
            </a:fld>
            <a:endParaRPr lang="ru-RU"/>
          </a:p>
        </p:txBody>
      </p:sp>
    </p:spTree>
    <p:extLst>
      <p:ext uri="{BB962C8B-B14F-4D97-AF65-F5344CB8AC3E}">
        <p14:creationId xmlns:p14="http://schemas.microsoft.com/office/powerpoint/2010/main" val="3688201171"/>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A835E2F-31CE-4D48-9431-09906C581D3B}"/>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76F55AAC-66CD-401B-850A-477D42B6CB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94026EFF-1F3D-4F5E-BBBA-AC54970BC0BE}"/>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12B596B6-B83C-465C-85E6-05A9BACB56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5ED72A0B-5CDE-481D-9B26-3C74599619A5}"/>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C683148F-8D3C-4C3C-BA52-840B3CDEAA37}"/>
              </a:ext>
            </a:extLst>
          </p:cNvPr>
          <p:cNvSpPr>
            <a:spLocks noGrp="1"/>
          </p:cNvSpPr>
          <p:nvPr>
            <p:ph type="dt" sz="half" idx="10"/>
          </p:nvPr>
        </p:nvSpPr>
        <p:spPr/>
        <p:txBody>
          <a:bodyPr/>
          <a:lstStyle/>
          <a:p>
            <a:fld id="{05C385B1-0E67-403E-A36B-442794947F40}" type="datetimeFigureOut">
              <a:rPr lang="ru-RU" smtClean="0"/>
              <a:t>04.01.2022</a:t>
            </a:fld>
            <a:endParaRPr lang="ru-RU"/>
          </a:p>
        </p:txBody>
      </p:sp>
      <p:sp>
        <p:nvSpPr>
          <p:cNvPr id="8" name="Нижний колонтитул 7">
            <a:extLst>
              <a:ext uri="{FF2B5EF4-FFF2-40B4-BE49-F238E27FC236}">
                <a16:creationId xmlns:a16="http://schemas.microsoft.com/office/drawing/2014/main" id="{F75A90BF-3535-4E29-B632-5F715F36BB46}"/>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F803F1EB-0485-4C1D-BCD9-CB493CC8814A}"/>
              </a:ext>
            </a:extLst>
          </p:cNvPr>
          <p:cNvSpPr>
            <a:spLocks noGrp="1"/>
          </p:cNvSpPr>
          <p:nvPr>
            <p:ph type="sldNum" sz="quarter" idx="12"/>
          </p:nvPr>
        </p:nvSpPr>
        <p:spPr/>
        <p:txBody>
          <a:bodyPr/>
          <a:lstStyle/>
          <a:p>
            <a:fld id="{53EAB5CE-EB3E-4AB5-A3DE-DE0F8ACCD79F}" type="slidenum">
              <a:rPr lang="ru-RU" smtClean="0"/>
              <a:t>‹#›</a:t>
            </a:fld>
            <a:endParaRPr lang="ru-RU"/>
          </a:p>
        </p:txBody>
      </p:sp>
    </p:spTree>
    <p:extLst>
      <p:ext uri="{BB962C8B-B14F-4D97-AF65-F5344CB8AC3E}">
        <p14:creationId xmlns:p14="http://schemas.microsoft.com/office/powerpoint/2010/main" val="525640798"/>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F5ACB2E-3B30-4C2D-A062-287B396DA176}"/>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6064669C-1B71-41F4-B5ED-F0AD172246CF}"/>
              </a:ext>
            </a:extLst>
          </p:cNvPr>
          <p:cNvSpPr>
            <a:spLocks noGrp="1"/>
          </p:cNvSpPr>
          <p:nvPr>
            <p:ph type="dt" sz="half" idx="10"/>
          </p:nvPr>
        </p:nvSpPr>
        <p:spPr/>
        <p:txBody>
          <a:bodyPr/>
          <a:lstStyle/>
          <a:p>
            <a:fld id="{05C385B1-0E67-403E-A36B-442794947F40}" type="datetimeFigureOut">
              <a:rPr lang="ru-RU" smtClean="0"/>
              <a:t>04.01.2022</a:t>
            </a:fld>
            <a:endParaRPr lang="ru-RU"/>
          </a:p>
        </p:txBody>
      </p:sp>
      <p:sp>
        <p:nvSpPr>
          <p:cNvPr id="4" name="Нижний колонтитул 3">
            <a:extLst>
              <a:ext uri="{FF2B5EF4-FFF2-40B4-BE49-F238E27FC236}">
                <a16:creationId xmlns:a16="http://schemas.microsoft.com/office/drawing/2014/main" id="{ECE5142D-5698-4054-B593-4633FD5AC044}"/>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D0F1C54C-0A48-4629-9358-9EE542498869}"/>
              </a:ext>
            </a:extLst>
          </p:cNvPr>
          <p:cNvSpPr>
            <a:spLocks noGrp="1"/>
          </p:cNvSpPr>
          <p:nvPr>
            <p:ph type="sldNum" sz="quarter" idx="12"/>
          </p:nvPr>
        </p:nvSpPr>
        <p:spPr/>
        <p:txBody>
          <a:bodyPr/>
          <a:lstStyle/>
          <a:p>
            <a:fld id="{53EAB5CE-EB3E-4AB5-A3DE-DE0F8ACCD79F}" type="slidenum">
              <a:rPr lang="ru-RU" smtClean="0"/>
              <a:t>‹#›</a:t>
            </a:fld>
            <a:endParaRPr lang="ru-RU"/>
          </a:p>
        </p:txBody>
      </p:sp>
    </p:spTree>
    <p:extLst>
      <p:ext uri="{BB962C8B-B14F-4D97-AF65-F5344CB8AC3E}">
        <p14:creationId xmlns:p14="http://schemas.microsoft.com/office/powerpoint/2010/main" val="2520359409"/>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B6C4AF83-95F2-4BB4-A605-A03851539431}"/>
              </a:ext>
            </a:extLst>
          </p:cNvPr>
          <p:cNvSpPr>
            <a:spLocks noGrp="1"/>
          </p:cNvSpPr>
          <p:nvPr>
            <p:ph type="dt" sz="half" idx="10"/>
          </p:nvPr>
        </p:nvSpPr>
        <p:spPr/>
        <p:txBody>
          <a:bodyPr/>
          <a:lstStyle/>
          <a:p>
            <a:fld id="{05C385B1-0E67-403E-A36B-442794947F40}" type="datetimeFigureOut">
              <a:rPr lang="ru-RU" smtClean="0"/>
              <a:t>04.01.2022</a:t>
            </a:fld>
            <a:endParaRPr lang="ru-RU"/>
          </a:p>
        </p:txBody>
      </p:sp>
      <p:sp>
        <p:nvSpPr>
          <p:cNvPr id="3" name="Нижний колонтитул 2">
            <a:extLst>
              <a:ext uri="{FF2B5EF4-FFF2-40B4-BE49-F238E27FC236}">
                <a16:creationId xmlns:a16="http://schemas.microsoft.com/office/drawing/2014/main" id="{154004D1-655C-421C-8EDA-3CEA84BDCEB8}"/>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4ADFBE39-3BD3-4A7B-812B-45BC2B590731}"/>
              </a:ext>
            </a:extLst>
          </p:cNvPr>
          <p:cNvSpPr>
            <a:spLocks noGrp="1"/>
          </p:cNvSpPr>
          <p:nvPr>
            <p:ph type="sldNum" sz="quarter" idx="12"/>
          </p:nvPr>
        </p:nvSpPr>
        <p:spPr/>
        <p:txBody>
          <a:bodyPr/>
          <a:lstStyle/>
          <a:p>
            <a:fld id="{53EAB5CE-EB3E-4AB5-A3DE-DE0F8ACCD79F}" type="slidenum">
              <a:rPr lang="ru-RU" smtClean="0"/>
              <a:t>‹#›</a:t>
            </a:fld>
            <a:endParaRPr lang="ru-RU"/>
          </a:p>
        </p:txBody>
      </p:sp>
    </p:spTree>
    <p:extLst>
      <p:ext uri="{BB962C8B-B14F-4D97-AF65-F5344CB8AC3E}">
        <p14:creationId xmlns:p14="http://schemas.microsoft.com/office/powerpoint/2010/main" val="445075935"/>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363AB20-132F-4BE8-B07F-6777196AA588}"/>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ED9089C2-9C50-489B-9AD5-7E8D7078F3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80FC5D04-D714-40C2-BE42-5BE893D812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BB471A30-A530-4407-8ABF-9479DD0AC4EA}"/>
              </a:ext>
            </a:extLst>
          </p:cNvPr>
          <p:cNvSpPr>
            <a:spLocks noGrp="1"/>
          </p:cNvSpPr>
          <p:nvPr>
            <p:ph type="dt" sz="half" idx="10"/>
          </p:nvPr>
        </p:nvSpPr>
        <p:spPr/>
        <p:txBody>
          <a:bodyPr/>
          <a:lstStyle/>
          <a:p>
            <a:fld id="{05C385B1-0E67-403E-A36B-442794947F40}" type="datetimeFigureOut">
              <a:rPr lang="ru-RU" smtClean="0"/>
              <a:t>04.01.2022</a:t>
            </a:fld>
            <a:endParaRPr lang="ru-RU"/>
          </a:p>
        </p:txBody>
      </p:sp>
      <p:sp>
        <p:nvSpPr>
          <p:cNvPr id="6" name="Нижний колонтитул 5">
            <a:extLst>
              <a:ext uri="{FF2B5EF4-FFF2-40B4-BE49-F238E27FC236}">
                <a16:creationId xmlns:a16="http://schemas.microsoft.com/office/drawing/2014/main" id="{4ACB9A97-06F4-40D0-BDD8-D36D2FCE00D9}"/>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9F98FF1B-4D1D-42DF-B3A7-01B93954F733}"/>
              </a:ext>
            </a:extLst>
          </p:cNvPr>
          <p:cNvSpPr>
            <a:spLocks noGrp="1"/>
          </p:cNvSpPr>
          <p:nvPr>
            <p:ph type="sldNum" sz="quarter" idx="12"/>
          </p:nvPr>
        </p:nvSpPr>
        <p:spPr/>
        <p:txBody>
          <a:bodyPr/>
          <a:lstStyle/>
          <a:p>
            <a:fld id="{53EAB5CE-EB3E-4AB5-A3DE-DE0F8ACCD79F}" type="slidenum">
              <a:rPr lang="ru-RU" smtClean="0"/>
              <a:t>‹#›</a:t>
            </a:fld>
            <a:endParaRPr lang="ru-RU"/>
          </a:p>
        </p:txBody>
      </p:sp>
    </p:spTree>
    <p:extLst>
      <p:ext uri="{BB962C8B-B14F-4D97-AF65-F5344CB8AC3E}">
        <p14:creationId xmlns:p14="http://schemas.microsoft.com/office/powerpoint/2010/main" val="1443811980"/>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8754AC4-7F07-4CFC-9D26-1132C687B9E5}"/>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76089EB3-0804-4BC1-9998-9440BBE9AE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5ABB3B72-5E56-4723-8E98-8B3731A264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BB9E9BDB-8F20-473C-A2BA-387AC7737370}"/>
              </a:ext>
            </a:extLst>
          </p:cNvPr>
          <p:cNvSpPr>
            <a:spLocks noGrp="1"/>
          </p:cNvSpPr>
          <p:nvPr>
            <p:ph type="dt" sz="half" idx="10"/>
          </p:nvPr>
        </p:nvSpPr>
        <p:spPr/>
        <p:txBody>
          <a:bodyPr/>
          <a:lstStyle/>
          <a:p>
            <a:fld id="{05C385B1-0E67-403E-A36B-442794947F40}" type="datetimeFigureOut">
              <a:rPr lang="ru-RU" smtClean="0"/>
              <a:t>04.01.2022</a:t>
            </a:fld>
            <a:endParaRPr lang="ru-RU"/>
          </a:p>
        </p:txBody>
      </p:sp>
      <p:sp>
        <p:nvSpPr>
          <p:cNvPr id="6" name="Нижний колонтитул 5">
            <a:extLst>
              <a:ext uri="{FF2B5EF4-FFF2-40B4-BE49-F238E27FC236}">
                <a16:creationId xmlns:a16="http://schemas.microsoft.com/office/drawing/2014/main" id="{C247FFA0-E439-4559-9F4A-F5D641675994}"/>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4FAE8162-E2EA-4F17-8499-B0335378D4D2}"/>
              </a:ext>
            </a:extLst>
          </p:cNvPr>
          <p:cNvSpPr>
            <a:spLocks noGrp="1"/>
          </p:cNvSpPr>
          <p:nvPr>
            <p:ph type="sldNum" sz="quarter" idx="12"/>
          </p:nvPr>
        </p:nvSpPr>
        <p:spPr/>
        <p:txBody>
          <a:bodyPr/>
          <a:lstStyle/>
          <a:p>
            <a:fld id="{53EAB5CE-EB3E-4AB5-A3DE-DE0F8ACCD79F}" type="slidenum">
              <a:rPr lang="ru-RU" smtClean="0"/>
              <a:t>‹#›</a:t>
            </a:fld>
            <a:endParaRPr lang="ru-RU"/>
          </a:p>
        </p:txBody>
      </p:sp>
    </p:spTree>
    <p:extLst>
      <p:ext uri="{BB962C8B-B14F-4D97-AF65-F5344CB8AC3E}">
        <p14:creationId xmlns:p14="http://schemas.microsoft.com/office/powerpoint/2010/main" val="1528642230"/>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3000" b="-13000"/>
          </a:stretch>
        </a:blip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2D917C5-9672-46F4-AB3B-477DB1DC3D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492F5797-FC48-4209-84E8-B87F9D5938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4E76F33D-F804-4C62-BA90-9C6E49F262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C385B1-0E67-403E-A36B-442794947F40}" type="datetimeFigureOut">
              <a:rPr lang="ru-RU" smtClean="0"/>
              <a:t>04.01.2022</a:t>
            </a:fld>
            <a:endParaRPr lang="ru-RU"/>
          </a:p>
        </p:txBody>
      </p:sp>
      <p:sp>
        <p:nvSpPr>
          <p:cNvPr id="5" name="Нижний колонтитул 4">
            <a:extLst>
              <a:ext uri="{FF2B5EF4-FFF2-40B4-BE49-F238E27FC236}">
                <a16:creationId xmlns:a16="http://schemas.microsoft.com/office/drawing/2014/main" id="{9BE762AE-2817-4639-B93B-825428523C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8F359BDE-BA68-42CB-BBC7-5EFE080DE2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EAB5CE-EB3E-4AB5-A3DE-DE0F8ACCD79F}" type="slidenum">
              <a:rPr lang="ru-RU" smtClean="0"/>
              <a:t>‹#›</a:t>
            </a:fld>
            <a:endParaRPr lang="ru-RU"/>
          </a:p>
        </p:txBody>
      </p:sp>
    </p:spTree>
    <p:extLst>
      <p:ext uri="{BB962C8B-B14F-4D97-AF65-F5344CB8AC3E}">
        <p14:creationId xmlns:p14="http://schemas.microsoft.com/office/powerpoint/2010/main" val="30614911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4.jpe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23385E6D-9BB0-437D-86A2-8A8E813DD1D2}"/>
              </a:ext>
            </a:extLst>
          </p:cNvPr>
          <p:cNvSpPr txBox="1"/>
          <p:nvPr/>
        </p:nvSpPr>
        <p:spPr>
          <a:xfrm>
            <a:off x="2926682" y="1487723"/>
            <a:ext cx="6093994" cy="369332"/>
          </a:xfrm>
          <a:prstGeom prst="rect">
            <a:avLst/>
          </a:prstGeom>
          <a:noFill/>
        </p:spPr>
        <p:txBody>
          <a:bodyPr wrap="square">
            <a:spAutoFit/>
          </a:bodyPr>
          <a:lstStyle/>
          <a:p>
            <a:r>
              <a:rPr lang="pl-PL" dirty="0"/>
              <a:t>https://www.schoollife.org.ua/</a:t>
            </a:r>
          </a:p>
        </p:txBody>
      </p:sp>
      <p:sp>
        <p:nvSpPr>
          <p:cNvPr id="5" name="pole tekstowe 4">
            <a:extLst>
              <a:ext uri="{FF2B5EF4-FFF2-40B4-BE49-F238E27FC236}">
                <a16:creationId xmlns:a16="http://schemas.microsoft.com/office/drawing/2014/main" id="{809C57FA-4BC0-451C-8D04-EC60AB242959}"/>
              </a:ext>
            </a:extLst>
          </p:cNvPr>
          <p:cNvSpPr txBox="1"/>
          <p:nvPr/>
        </p:nvSpPr>
        <p:spPr>
          <a:xfrm>
            <a:off x="8184481" y="2293839"/>
            <a:ext cx="6093994" cy="369332"/>
          </a:xfrm>
          <a:prstGeom prst="rect">
            <a:avLst/>
          </a:prstGeom>
          <a:noFill/>
        </p:spPr>
        <p:txBody>
          <a:bodyPr wrap="square">
            <a:spAutoFit/>
          </a:bodyPr>
          <a:lstStyle/>
          <a:p>
            <a:r>
              <a:rPr lang="uk-UA" sz="1800" b="1" dirty="0">
                <a:effectLst/>
                <a:latin typeface="Times New Roman" panose="02020603050405020304" pitchFamily="18" charset="0"/>
                <a:ea typeface="Calibri" panose="020F0502020204030204" pitchFamily="34" charset="0"/>
              </a:rPr>
              <a:t>Дележа Я. Альбіна</a:t>
            </a:r>
            <a:endParaRPr lang="pl-PL" dirty="0"/>
          </a:p>
        </p:txBody>
      </p:sp>
      <p:sp>
        <p:nvSpPr>
          <p:cNvPr id="8" name="pole tekstowe 7">
            <a:extLst>
              <a:ext uri="{FF2B5EF4-FFF2-40B4-BE49-F238E27FC236}">
                <a16:creationId xmlns:a16="http://schemas.microsoft.com/office/drawing/2014/main" id="{934C7691-B28B-484F-AE61-EBBB02832657}"/>
              </a:ext>
            </a:extLst>
          </p:cNvPr>
          <p:cNvSpPr txBox="1"/>
          <p:nvPr/>
        </p:nvSpPr>
        <p:spPr>
          <a:xfrm>
            <a:off x="2310714" y="3429000"/>
            <a:ext cx="7142204" cy="830997"/>
          </a:xfrm>
          <a:prstGeom prst="rect">
            <a:avLst/>
          </a:prstGeom>
          <a:noFill/>
        </p:spPr>
        <p:txBody>
          <a:bodyPr wrap="square">
            <a:spAutoFit/>
          </a:bodyPr>
          <a:lstStyle/>
          <a:p>
            <a:pPr algn="ctr"/>
            <a:r>
              <a:rPr lang="uk-UA" sz="2400" dirty="0">
                <a:effectLst>
                  <a:outerShdw blurRad="38100" dist="38100" dir="2700000" algn="tl">
                    <a:srgbClr val="000000">
                      <a:alpha val="43137"/>
                    </a:srgbClr>
                  </a:outerShdw>
                </a:effectLst>
                <a:latin typeface="Lobster" panose="02000506000000020003" pitchFamily="2" charset="0"/>
              </a:rPr>
              <a:t>Ідея «крилатості» людини в поемі Ліни Костенко «Чайка на крижині»</a:t>
            </a:r>
            <a:r>
              <a:rPr lang="ru-RU" sz="2400" dirty="0">
                <a:effectLst>
                  <a:outerShdw blurRad="38100" dist="38100" dir="2700000" algn="tl">
                    <a:srgbClr val="000000">
                      <a:alpha val="43137"/>
                    </a:srgbClr>
                  </a:outerShdw>
                </a:effectLst>
                <a:latin typeface="Lobster" panose="02000506000000020003" pitchFamily="2" charset="0"/>
              </a:rPr>
              <a:t> </a:t>
            </a:r>
          </a:p>
        </p:txBody>
      </p:sp>
    </p:spTree>
    <p:extLst>
      <p:ext uri="{BB962C8B-B14F-4D97-AF65-F5344CB8AC3E}">
        <p14:creationId xmlns:p14="http://schemas.microsoft.com/office/powerpoint/2010/main" val="847896190"/>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Группа 12">
            <a:extLst>
              <a:ext uri="{FF2B5EF4-FFF2-40B4-BE49-F238E27FC236}">
                <a16:creationId xmlns:a16="http://schemas.microsoft.com/office/drawing/2014/main" id="{95AA8F23-37C9-4041-AD0B-EA40AB1378C9}"/>
              </a:ext>
            </a:extLst>
          </p:cNvPr>
          <p:cNvGrpSpPr/>
          <p:nvPr/>
        </p:nvGrpSpPr>
        <p:grpSpPr>
          <a:xfrm>
            <a:off x="1142874" y="1844305"/>
            <a:ext cx="10076166" cy="4936866"/>
            <a:chOff x="1142874" y="1844305"/>
            <a:chExt cx="10076166" cy="4936866"/>
          </a:xfrm>
        </p:grpSpPr>
        <p:pic>
          <p:nvPicPr>
            <p:cNvPr id="4" name="Рисунок 3">
              <a:extLst>
                <a:ext uri="{FF2B5EF4-FFF2-40B4-BE49-F238E27FC236}">
                  <a16:creationId xmlns:a16="http://schemas.microsoft.com/office/drawing/2014/main" id="{3D9CF3A4-9905-440E-BDA6-8D0ABA7616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0320" y="1844305"/>
              <a:ext cx="4848720" cy="4412335"/>
            </a:xfrm>
            <a:prstGeom prst="rect">
              <a:avLst/>
            </a:prstGeom>
          </p:spPr>
        </p:pic>
        <p:pic>
          <p:nvPicPr>
            <p:cNvPr id="11" name="Рисунок 10">
              <a:extLst>
                <a:ext uri="{FF2B5EF4-FFF2-40B4-BE49-F238E27FC236}">
                  <a16:creationId xmlns:a16="http://schemas.microsoft.com/office/drawing/2014/main" id="{3BB83301-2034-4B75-9DDB-8D2E42903E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2874" y="1844305"/>
              <a:ext cx="4848720" cy="4412335"/>
            </a:xfrm>
            <a:prstGeom prst="rect">
              <a:avLst/>
            </a:prstGeom>
          </p:spPr>
        </p:pic>
        <p:sp>
          <p:nvSpPr>
            <p:cNvPr id="12" name="TextBox 11">
              <a:extLst>
                <a:ext uri="{FF2B5EF4-FFF2-40B4-BE49-F238E27FC236}">
                  <a16:creationId xmlns:a16="http://schemas.microsoft.com/office/drawing/2014/main" id="{4A8A0662-D4D7-4102-9129-C5329F795B92}"/>
                </a:ext>
              </a:extLst>
            </p:cNvPr>
            <p:cNvSpPr txBox="1"/>
            <p:nvPr/>
          </p:nvSpPr>
          <p:spPr>
            <a:xfrm>
              <a:off x="1142875" y="6411839"/>
              <a:ext cx="6903846" cy="369332"/>
            </a:xfrm>
            <a:prstGeom prst="rect">
              <a:avLst/>
            </a:prstGeom>
            <a:solidFill>
              <a:schemeClr val="bg1"/>
            </a:solidFill>
          </p:spPr>
          <p:txBody>
            <a:bodyPr wrap="square" rtlCol="0">
              <a:spAutoFit/>
            </a:bodyPr>
            <a:lstStyle/>
            <a:p>
              <a:r>
                <a:rPr lang="uk-UA" i="1" dirty="0"/>
                <a:t>диптих «Літо»  видатного українського художника Павла </a:t>
              </a:r>
              <a:r>
                <a:rPr lang="uk-UA" i="1" dirty="0" err="1"/>
                <a:t>Тайбера</a:t>
              </a:r>
              <a:endParaRPr lang="ru-RU" i="1" dirty="0"/>
            </a:p>
          </p:txBody>
        </p:sp>
      </p:grpSp>
      <p:sp>
        <p:nvSpPr>
          <p:cNvPr id="5" name="TextBox 4">
            <a:extLst>
              <a:ext uri="{FF2B5EF4-FFF2-40B4-BE49-F238E27FC236}">
                <a16:creationId xmlns:a16="http://schemas.microsoft.com/office/drawing/2014/main" id="{29DE8A19-5113-4BA9-B693-5A8C34BE86C4}"/>
              </a:ext>
            </a:extLst>
          </p:cNvPr>
          <p:cNvSpPr txBox="1"/>
          <p:nvPr/>
        </p:nvSpPr>
        <p:spPr>
          <a:xfrm>
            <a:off x="167641" y="36465"/>
            <a:ext cx="11678388" cy="769441"/>
          </a:xfrm>
          <a:prstGeom prst="rect">
            <a:avLst/>
          </a:prstGeom>
          <a:noFill/>
        </p:spPr>
        <p:txBody>
          <a:bodyPr wrap="square" rtlCol="0">
            <a:spAutoFit/>
          </a:bodyPr>
          <a:lstStyle/>
          <a:p>
            <a:pPr algn="ctr"/>
            <a:r>
              <a:rPr lang="uk-UA" sz="4400" dirty="0">
                <a:solidFill>
                  <a:srgbClr val="47627D"/>
                </a:solidFill>
                <a:effectLst>
                  <a:outerShdw blurRad="38100" dist="38100" dir="2700000" algn="tl">
                    <a:srgbClr val="000000">
                      <a:alpha val="43137"/>
                    </a:srgbClr>
                  </a:outerShdw>
                </a:effectLst>
                <a:latin typeface="Lobster" panose="02000506000000020003" pitchFamily="2" charset="0"/>
              </a:rPr>
              <a:t>Теорія літератури</a:t>
            </a:r>
            <a:endParaRPr lang="ru-RU" sz="4400" dirty="0">
              <a:solidFill>
                <a:srgbClr val="47627D"/>
              </a:solidFill>
              <a:effectLst>
                <a:outerShdw blurRad="38100" dist="38100" dir="2700000" algn="tl">
                  <a:srgbClr val="000000">
                    <a:alpha val="43137"/>
                  </a:srgbClr>
                </a:outerShdw>
              </a:effectLst>
              <a:latin typeface="Lobster" panose="02000506000000020003" pitchFamily="2" charset="0"/>
            </a:endParaRPr>
          </a:p>
        </p:txBody>
      </p:sp>
      <p:sp>
        <p:nvSpPr>
          <p:cNvPr id="3" name="Прямоугольник 2">
            <a:extLst>
              <a:ext uri="{FF2B5EF4-FFF2-40B4-BE49-F238E27FC236}">
                <a16:creationId xmlns:a16="http://schemas.microsoft.com/office/drawing/2014/main" id="{4F5712E2-8E0C-4DAF-A082-BB43507EFC11}"/>
              </a:ext>
            </a:extLst>
          </p:cNvPr>
          <p:cNvSpPr/>
          <p:nvPr/>
        </p:nvSpPr>
        <p:spPr>
          <a:xfrm>
            <a:off x="564595" y="1032718"/>
            <a:ext cx="10884479" cy="584775"/>
          </a:xfrm>
          <a:prstGeom prst="rect">
            <a:avLst/>
          </a:prstGeom>
          <a:solidFill>
            <a:schemeClr val="bg1"/>
          </a:solidFill>
        </p:spPr>
        <p:txBody>
          <a:bodyPr wrap="square">
            <a:spAutoFit/>
          </a:bodyPr>
          <a:lstStyle/>
          <a:p>
            <a:r>
              <a:rPr lang="uk-UA" sz="3200" b="1" i="1" dirty="0"/>
              <a:t>Диптих </a:t>
            </a:r>
            <a:r>
              <a:rPr lang="uk-UA" sz="3200" i="1" dirty="0"/>
              <a:t>– два твори мистецтва, пов’язані одним задумом. </a:t>
            </a:r>
            <a:endParaRPr lang="ru-RU" sz="3200" i="1" dirty="0"/>
          </a:p>
        </p:txBody>
      </p:sp>
      <p:pic>
        <p:nvPicPr>
          <p:cNvPr id="9" name="Рисунок 8">
            <a:extLst>
              <a:ext uri="{FF2B5EF4-FFF2-40B4-BE49-F238E27FC236}">
                <a16:creationId xmlns:a16="http://schemas.microsoft.com/office/drawing/2014/main" id="{7678D8C6-E49C-4062-B0CE-59991843DA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6645" y="5268582"/>
            <a:ext cx="1695355" cy="1667788"/>
          </a:xfrm>
          <a:prstGeom prst="rect">
            <a:avLst/>
          </a:prstGeom>
        </p:spPr>
      </p:pic>
    </p:spTree>
    <p:extLst>
      <p:ext uri="{BB962C8B-B14F-4D97-AF65-F5344CB8AC3E}">
        <p14:creationId xmlns:p14="http://schemas.microsoft.com/office/powerpoint/2010/main" val="2734378385"/>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nextCondLst>
                <p:cond evt="onClick" delay="0">
                  <p:tgtEl>
                    <p:spTgt spid="9"/>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9DE8A19-5113-4BA9-B693-5A8C34BE86C4}"/>
              </a:ext>
            </a:extLst>
          </p:cNvPr>
          <p:cNvSpPr txBox="1"/>
          <p:nvPr/>
        </p:nvSpPr>
        <p:spPr>
          <a:xfrm>
            <a:off x="167641" y="36465"/>
            <a:ext cx="11678388" cy="707886"/>
          </a:xfrm>
          <a:prstGeom prst="rect">
            <a:avLst/>
          </a:prstGeom>
          <a:noFill/>
        </p:spPr>
        <p:txBody>
          <a:bodyPr wrap="square" rtlCol="0">
            <a:spAutoFit/>
          </a:bodyPr>
          <a:lstStyle/>
          <a:p>
            <a:pPr algn="ctr"/>
            <a:r>
              <a:rPr lang="uk-UA" sz="4000" dirty="0">
                <a:solidFill>
                  <a:srgbClr val="47627D"/>
                </a:solidFill>
                <a:effectLst>
                  <a:outerShdw blurRad="38100" dist="38100" dir="2700000" algn="tl">
                    <a:srgbClr val="000000">
                      <a:alpha val="43137"/>
                    </a:srgbClr>
                  </a:outerShdw>
                </a:effectLst>
                <a:latin typeface="Lobster" panose="02000506000000020003" pitchFamily="2" charset="0"/>
              </a:rPr>
              <a:t>«Крига на Одрі»</a:t>
            </a:r>
            <a:endParaRPr lang="ru-RU" sz="4000" dirty="0">
              <a:solidFill>
                <a:srgbClr val="47627D"/>
              </a:solidFill>
              <a:effectLst>
                <a:outerShdw blurRad="38100" dist="38100" dir="2700000" algn="tl">
                  <a:srgbClr val="000000">
                    <a:alpha val="43137"/>
                  </a:srgbClr>
                </a:outerShdw>
              </a:effectLst>
              <a:latin typeface="Lobster" panose="02000506000000020003" pitchFamily="2" charset="0"/>
            </a:endParaRPr>
          </a:p>
        </p:txBody>
      </p:sp>
      <p:sp>
        <p:nvSpPr>
          <p:cNvPr id="2" name="TextBox 1">
            <a:extLst>
              <a:ext uri="{FF2B5EF4-FFF2-40B4-BE49-F238E27FC236}">
                <a16:creationId xmlns:a16="http://schemas.microsoft.com/office/drawing/2014/main" id="{B08EF60D-0413-4098-852E-B5D32DA98400}"/>
              </a:ext>
            </a:extLst>
          </p:cNvPr>
          <p:cNvSpPr txBox="1"/>
          <p:nvPr/>
        </p:nvSpPr>
        <p:spPr>
          <a:xfrm>
            <a:off x="548640" y="610136"/>
            <a:ext cx="3398520" cy="6247864"/>
          </a:xfrm>
          <a:prstGeom prst="rect">
            <a:avLst/>
          </a:prstGeom>
          <a:noFill/>
        </p:spPr>
        <p:txBody>
          <a:bodyPr wrap="square" rtlCol="0">
            <a:spAutoFit/>
          </a:bodyPr>
          <a:lstStyle/>
          <a:p>
            <a:r>
              <a:rPr lang="ru-RU" sz="2000" i="1" dirty="0"/>
              <a:t>В </a:t>
            </a:r>
            <a:r>
              <a:rPr lang="ru-RU" sz="2000" i="1" dirty="0" err="1"/>
              <a:t>цьому</a:t>
            </a:r>
            <a:r>
              <a:rPr lang="ru-RU" sz="2000" i="1" dirty="0"/>
              <a:t> </a:t>
            </a:r>
            <a:r>
              <a:rPr lang="ru-RU" sz="2000" i="1" dirty="0" err="1"/>
              <a:t>році</a:t>
            </a:r>
            <a:r>
              <a:rPr lang="ru-RU" sz="2000" i="1" dirty="0"/>
              <a:t> зима</a:t>
            </a:r>
            <a:br>
              <a:rPr lang="ru-RU" sz="2000" i="1" dirty="0"/>
            </a:br>
            <a:r>
              <a:rPr lang="ru-RU" sz="2000" i="1" dirty="0"/>
              <a:t>Не </a:t>
            </a:r>
            <a:r>
              <a:rPr lang="ru-RU" sz="2000" i="1" dirty="0" err="1"/>
              <a:t>вдягала</a:t>
            </a:r>
            <a:r>
              <a:rPr lang="ru-RU" sz="2000" i="1" dirty="0"/>
              <a:t> </a:t>
            </a:r>
            <a:r>
              <a:rPr lang="ru-RU" sz="2000" i="1" dirty="0" err="1"/>
              <a:t>білої</a:t>
            </a:r>
            <a:r>
              <a:rPr lang="ru-RU" sz="2000" i="1" dirty="0"/>
              <a:t> </a:t>
            </a:r>
            <a:r>
              <a:rPr lang="ru-RU" sz="2000" i="1" dirty="0" err="1"/>
              <a:t>свити</a:t>
            </a:r>
            <a:r>
              <a:rPr lang="ru-RU" sz="2000" i="1" dirty="0"/>
              <a:t>.</a:t>
            </a:r>
            <a:br>
              <a:rPr lang="ru-RU" sz="2000" i="1" dirty="0"/>
            </a:br>
            <a:r>
              <a:rPr lang="ru-RU" sz="2000" i="1" dirty="0"/>
              <a:t>Часом </a:t>
            </a:r>
            <a:r>
              <a:rPr lang="ru-RU" sz="2000" i="1" dirty="0" err="1"/>
              <a:t>вже</a:t>
            </a:r>
            <a:r>
              <a:rPr lang="ru-RU" sz="2000" i="1" dirty="0"/>
              <a:t> й </a:t>
            </a:r>
            <a:r>
              <a:rPr lang="ru-RU" sz="2000" i="1" dirty="0" err="1"/>
              <a:t>приміряла</a:t>
            </a:r>
            <a:r>
              <a:rPr lang="ru-RU" sz="2000" i="1" dirty="0"/>
              <a:t>.</a:t>
            </a:r>
            <a:br>
              <a:rPr lang="ru-RU" sz="2000" i="1" dirty="0"/>
            </a:br>
            <a:r>
              <a:rPr lang="ru-RU" sz="2000" i="1" dirty="0"/>
              <a:t>Та </a:t>
            </a:r>
            <a:r>
              <a:rPr lang="ru-RU" sz="2000" i="1" dirty="0" err="1"/>
              <a:t>хтось</a:t>
            </a:r>
            <a:r>
              <a:rPr lang="ru-RU" sz="2000" i="1" dirty="0"/>
              <a:t> </a:t>
            </a:r>
            <a:r>
              <a:rPr lang="ru-RU" sz="2000" i="1" dirty="0" err="1"/>
              <a:t>її</a:t>
            </a:r>
            <a:r>
              <a:rPr lang="ru-RU" sz="2000" i="1" dirty="0"/>
              <a:t> зразу крав.</a:t>
            </a:r>
            <a:br>
              <a:rPr lang="ru-RU" sz="2000" i="1" dirty="0"/>
            </a:br>
            <a:r>
              <a:rPr lang="ru-RU" sz="2000" i="1" dirty="0" err="1"/>
              <a:t>Пошукала</a:t>
            </a:r>
            <a:r>
              <a:rPr lang="ru-RU" sz="2000" i="1" dirty="0"/>
              <a:t>, поплакала...</a:t>
            </a:r>
            <a:br>
              <a:rPr lang="ru-RU" sz="2000" i="1" dirty="0"/>
            </a:br>
            <a:r>
              <a:rPr lang="ru-RU" sz="2000" i="1" dirty="0" err="1"/>
              <a:t>Що</a:t>
            </a:r>
            <a:r>
              <a:rPr lang="ru-RU" sz="2000" i="1" dirty="0"/>
              <a:t> ж </a:t>
            </a:r>
            <a:r>
              <a:rPr lang="ru-RU" sz="2000" i="1" dirty="0" err="1"/>
              <a:t>робити</a:t>
            </a:r>
            <a:r>
              <a:rPr lang="ru-RU" sz="2000" i="1" dirty="0"/>
              <a:t>? —</a:t>
            </a:r>
            <a:br>
              <a:rPr lang="ru-RU" sz="2000" i="1" dirty="0"/>
            </a:br>
            <a:r>
              <a:rPr lang="ru-RU" sz="2000" i="1" dirty="0" err="1"/>
              <a:t>Бідувала</a:t>
            </a:r>
            <a:r>
              <a:rPr lang="ru-RU" sz="2000" i="1" dirty="0"/>
              <a:t> в </a:t>
            </a:r>
            <a:r>
              <a:rPr lang="ru-RU" sz="2000" i="1" dirty="0" err="1"/>
              <a:t>старій</a:t>
            </a:r>
            <a:br>
              <a:rPr lang="ru-RU" sz="2000" i="1" dirty="0"/>
            </a:br>
            <a:r>
              <a:rPr lang="ru-RU" sz="2000" i="1" dirty="0" err="1"/>
              <a:t>Із</a:t>
            </a:r>
            <a:r>
              <a:rPr lang="ru-RU" sz="2000" i="1" dirty="0"/>
              <a:t> </a:t>
            </a:r>
            <a:r>
              <a:rPr lang="ru-RU" sz="2000" i="1" dirty="0" err="1"/>
              <a:t>торішніх</a:t>
            </a:r>
            <a:r>
              <a:rPr lang="ru-RU" sz="2000" i="1" dirty="0"/>
              <a:t> </a:t>
            </a:r>
            <a:r>
              <a:rPr lang="ru-RU" sz="2000" i="1" dirty="0" err="1"/>
              <a:t>зів’ялих</a:t>
            </a:r>
            <a:r>
              <a:rPr lang="ru-RU" sz="2000" i="1" dirty="0"/>
              <a:t> трав.</a:t>
            </a:r>
            <a:br>
              <a:rPr lang="ru-RU" sz="2000" i="1" dirty="0"/>
            </a:br>
            <a:r>
              <a:rPr lang="ru-RU" sz="2000" i="1" dirty="0"/>
              <a:t>Як коли </a:t>
            </a:r>
            <a:r>
              <a:rPr lang="ru-RU" sz="2000" i="1" dirty="0" err="1"/>
              <a:t>лютувала</a:t>
            </a:r>
            <a:r>
              <a:rPr lang="ru-RU" sz="2000" i="1" dirty="0"/>
              <a:t>,</a:t>
            </a:r>
            <a:br>
              <a:rPr lang="ru-RU" sz="2000" i="1" dirty="0"/>
            </a:br>
            <a:r>
              <a:rPr lang="ru-RU" sz="2000" i="1" dirty="0"/>
              <a:t>Стелила рядно </a:t>
            </a:r>
            <a:r>
              <a:rPr lang="ru-RU" sz="2000" i="1" dirty="0" err="1"/>
              <a:t>ожеледиць</a:t>
            </a:r>
            <a:r>
              <a:rPr lang="ru-RU" sz="2000" i="1" dirty="0"/>
              <a:t>.</a:t>
            </a:r>
            <a:br>
              <a:rPr lang="ru-RU" sz="2000" i="1" dirty="0"/>
            </a:br>
            <a:r>
              <a:rPr lang="ru-RU" sz="2000" i="1" dirty="0" err="1"/>
              <a:t>Сперечалася</a:t>
            </a:r>
            <a:r>
              <a:rPr lang="ru-RU" sz="2000" i="1" dirty="0"/>
              <a:t> з морем.</a:t>
            </a:r>
            <a:br>
              <a:rPr lang="ru-RU" sz="2000" i="1" dirty="0"/>
            </a:br>
            <a:r>
              <a:rPr lang="ru-RU" sz="2000" i="1" dirty="0"/>
              <a:t>Несла </a:t>
            </a:r>
            <a:r>
              <a:rPr lang="ru-RU" sz="2000" i="1" dirty="0" err="1"/>
              <a:t>сум’яття</a:t>
            </a:r>
            <a:r>
              <a:rPr lang="ru-RU" sz="2000" i="1" dirty="0"/>
              <a:t> </a:t>
            </a:r>
            <a:r>
              <a:rPr lang="ru-RU" sz="2000" i="1" dirty="0" err="1"/>
              <a:t>вітрів</a:t>
            </a:r>
            <a:r>
              <a:rPr lang="ru-RU" sz="2000" i="1" dirty="0"/>
              <a:t>.</a:t>
            </a:r>
            <a:br>
              <a:rPr lang="ru-RU" sz="2000" i="1" dirty="0"/>
            </a:br>
            <a:r>
              <a:rPr lang="ru-RU" sz="2000" i="1" dirty="0"/>
              <a:t>Все </a:t>
            </a:r>
            <a:r>
              <a:rPr lang="ru-RU" sz="2000" i="1" dirty="0" err="1"/>
              <a:t>збиралась</a:t>
            </a:r>
            <a:r>
              <a:rPr lang="ru-RU" sz="2000" i="1" dirty="0"/>
              <a:t> на </a:t>
            </a:r>
            <a:r>
              <a:rPr lang="ru-RU" sz="2000" i="1" dirty="0" err="1"/>
              <a:t>силі</a:t>
            </a:r>
            <a:r>
              <a:rPr lang="ru-RU" sz="2000" i="1" dirty="0"/>
              <a:t>.</a:t>
            </a:r>
            <a:br>
              <a:rPr lang="ru-RU" sz="2000" i="1" dirty="0"/>
            </a:br>
            <a:r>
              <a:rPr lang="ru-RU" sz="2000" i="1" dirty="0"/>
              <a:t>Та не </a:t>
            </a:r>
            <a:r>
              <a:rPr lang="ru-RU" sz="2000" i="1" dirty="0" err="1"/>
              <a:t>встигла</a:t>
            </a:r>
            <a:r>
              <a:rPr lang="ru-RU" sz="2000" i="1" dirty="0"/>
              <a:t> </a:t>
            </a:r>
            <a:r>
              <a:rPr lang="ru-RU" sz="2000" i="1" dirty="0" err="1"/>
              <a:t>огледіться</a:t>
            </a:r>
            <a:r>
              <a:rPr lang="ru-RU" sz="2000" i="1" dirty="0"/>
              <a:t>.</a:t>
            </a:r>
            <a:br>
              <a:rPr lang="ru-RU" sz="2000" i="1" dirty="0"/>
            </a:br>
            <a:r>
              <a:rPr lang="ru-RU" sz="2000" i="1" dirty="0"/>
              <a:t>Як проснулись дерева</a:t>
            </a:r>
            <a:br>
              <a:rPr lang="ru-RU" sz="2000" i="1" dirty="0"/>
            </a:br>
            <a:r>
              <a:rPr lang="ru-RU" sz="2000" i="1" dirty="0"/>
              <a:t>І на </a:t>
            </a:r>
            <a:r>
              <a:rPr lang="ru-RU" sz="2000" i="1" dirty="0" err="1"/>
              <a:t>Одрі</a:t>
            </a:r>
            <a:r>
              <a:rPr lang="ru-RU" sz="2000" i="1" dirty="0"/>
              <a:t> </a:t>
            </a:r>
            <a:r>
              <a:rPr lang="ru-RU" sz="2000" i="1" dirty="0" err="1"/>
              <a:t>лід</a:t>
            </a:r>
            <a:r>
              <a:rPr lang="ru-RU" sz="2000" i="1" dirty="0"/>
              <a:t> </a:t>
            </a:r>
            <a:r>
              <a:rPr lang="ru-RU" sz="2000" i="1" dirty="0" err="1"/>
              <a:t>потемнів</a:t>
            </a:r>
            <a:r>
              <a:rPr lang="ru-RU" sz="2000" i="1" dirty="0"/>
              <a:t>.</a:t>
            </a:r>
            <a:br>
              <a:rPr lang="ru-RU" sz="2000" i="1" dirty="0"/>
            </a:br>
            <a:r>
              <a:rPr lang="ru-RU" sz="2000" i="1" dirty="0" err="1"/>
              <a:t>Крига</a:t>
            </a:r>
            <a:r>
              <a:rPr lang="ru-RU" sz="2000" i="1" dirty="0"/>
              <a:t> буйно ломилась</a:t>
            </a:r>
            <a:br>
              <a:rPr lang="ru-RU" sz="2000" i="1" dirty="0"/>
            </a:br>
            <a:r>
              <a:rPr lang="ru-RU" sz="2000" i="1" dirty="0"/>
              <a:t>У </a:t>
            </a:r>
            <a:r>
              <a:rPr lang="ru-RU" sz="2000" i="1" dirty="0" err="1"/>
              <a:t>відкриті</a:t>
            </a:r>
            <a:r>
              <a:rPr lang="ru-RU" sz="2000" i="1" dirty="0"/>
              <a:t> </a:t>
            </a:r>
            <a:r>
              <a:rPr lang="ru-RU" sz="2000" i="1" dirty="0" err="1"/>
              <a:t>двері</a:t>
            </a:r>
            <a:r>
              <a:rPr lang="ru-RU" sz="2000" i="1" dirty="0"/>
              <a:t> протоки.</a:t>
            </a:r>
            <a:br>
              <a:rPr lang="ru-RU" sz="2000" i="1" dirty="0"/>
            </a:br>
            <a:r>
              <a:rPr lang="ru-RU" sz="2000" i="1" dirty="0" err="1"/>
              <a:t>Лід</a:t>
            </a:r>
            <a:r>
              <a:rPr lang="ru-RU" sz="2000" i="1" dirty="0"/>
              <a:t> </a:t>
            </a:r>
            <a:r>
              <a:rPr lang="ru-RU" sz="2000" i="1" dirty="0" err="1"/>
              <a:t>кришився</a:t>
            </a:r>
            <a:r>
              <a:rPr lang="ru-RU" sz="2000" i="1" dirty="0"/>
              <a:t>, </a:t>
            </a:r>
            <a:r>
              <a:rPr lang="ru-RU" sz="2000" i="1" dirty="0" err="1"/>
              <a:t>б’ючись</a:t>
            </a:r>
            <a:br>
              <a:rPr lang="ru-RU" sz="2000" i="1" dirty="0"/>
            </a:br>
            <a:r>
              <a:rPr lang="ru-RU" sz="2000" i="1" dirty="0"/>
              <a:t>Об </a:t>
            </a:r>
            <a:r>
              <a:rPr lang="ru-RU" sz="2000" i="1" dirty="0" err="1"/>
              <a:t>каміння</a:t>
            </a:r>
            <a:r>
              <a:rPr lang="ru-RU" sz="2000" i="1" dirty="0"/>
              <a:t> </a:t>
            </a:r>
            <a:r>
              <a:rPr lang="ru-RU" sz="2000" i="1" dirty="0" err="1"/>
              <a:t>берегове</a:t>
            </a:r>
            <a:r>
              <a:rPr lang="ru-RU" sz="2000" i="1" dirty="0"/>
              <a:t>...</a:t>
            </a:r>
          </a:p>
        </p:txBody>
      </p:sp>
      <p:sp>
        <p:nvSpPr>
          <p:cNvPr id="6" name="Прямоугольник 5">
            <a:extLst>
              <a:ext uri="{FF2B5EF4-FFF2-40B4-BE49-F238E27FC236}">
                <a16:creationId xmlns:a16="http://schemas.microsoft.com/office/drawing/2014/main" id="{5B4FB3F9-4611-4883-97EE-8172CA06D60B}"/>
              </a:ext>
            </a:extLst>
          </p:cNvPr>
          <p:cNvSpPr/>
          <p:nvPr/>
        </p:nvSpPr>
        <p:spPr>
          <a:xfrm>
            <a:off x="4404359" y="831131"/>
            <a:ext cx="6096000" cy="5940088"/>
          </a:xfrm>
          <a:prstGeom prst="rect">
            <a:avLst/>
          </a:prstGeom>
        </p:spPr>
        <p:txBody>
          <a:bodyPr>
            <a:spAutoFit/>
          </a:bodyPr>
          <a:lstStyle/>
          <a:p>
            <a:r>
              <a:rPr lang="ru-RU" sz="2000" i="1" dirty="0">
                <a:solidFill>
                  <a:srgbClr val="000000"/>
                </a:solidFill>
              </a:rPr>
              <a:t>І </a:t>
            </a:r>
            <a:r>
              <a:rPr lang="ru-RU" sz="2000" i="1" dirty="0" err="1">
                <a:solidFill>
                  <a:srgbClr val="000000"/>
                </a:solidFill>
              </a:rPr>
              <a:t>нарешті</a:t>
            </a:r>
            <a:r>
              <a:rPr lang="ru-RU" sz="2000" i="1" dirty="0">
                <a:solidFill>
                  <a:srgbClr val="000000"/>
                </a:solidFill>
              </a:rPr>
              <a:t> по </a:t>
            </a:r>
            <a:r>
              <a:rPr lang="ru-RU" sz="2000" i="1" dirty="0" err="1">
                <a:solidFill>
                  <a:srgbClr val="000000"/>
                </a:solidFill>
              </a:rPr>
              <a:t>Одрі</a:t>
            </a:r>
            <a:r>
              <a:rPr lang="ru-RU" sz="2000" i="1" dirty="0">
                <a:solidFill>
                  <a:srgbClr val="000000"/>
                </a:solidFill>
              </a:rPr>
              <a:t> —</a:t>
            </a:r>
            <a:br>
              <a:rPr lang="ru-RU" sz="2000" i="1" dirty="0"/>
            </a:br>
            <a:r>
              <a:rPr lang="ru-RU" sz="2000" i="1" dirty="0" err="1">
                <a:solidFill>
                  <a:srgbClr val="000000"/>
                </a:solidFill>
              </a:rPr>
              <a:t>Темній</a:t>
            </a:r>
            <a:r>
              <a:rPr lang="ru-RU" sz="2000" i="1" dirty="0">
                <a:solidFill>
                  <a:srgbClr val="000000"/>
                </a:solidFill>
              </a:rPr>
              <a:t>, </a:t>
            </a:r>
            <a:r>
              <a:rPr lang="ru-RU" sz="2000" i="1" dirty="0" err="1">
                <a:solidFill>
                  <a:srgbClr val="000000"/>
                </a:solidFill>
              </a:rPr>
              <a:t>широкій</a:t>
            </a:r>
            <a:r>
              <a:rPr lang="ru-RU" sz="2000" i="1" dirty="0">
                <a:solidFill>
                  <a:srgbClr val="000000"/>
                </a:solidFill>
              </a:rPr>
              <a:t> —</a:t>
            </a:r>
            <a:br>
              <a:rPr lang="ru-RU" sz="2000" i="1" dirty="0"/>
            </a:br>
            <a:r>
              <a:rPr lang="ru-RU" sz="2000" i="1" dirty="0">
                <a:solidFill>
                  <a:srgbClr val="000000"/>
                </a:solidFill>
              </a:rPr>
              <a:t>На </a:t>
            </a:r>
            <a:r>
              <a:rPr lang="ru-RU" sz="2000" i="1" dirty="0" err="1">
                <a:solidFill>
                  <a:srgbClr val="000000"/>
                </a:solidFill>
              </a:rPr>
              <a:t>останній</a:t>
            </a:r>
            <a:r>
              <a:rPr lang="ru-RU" sz="2000" i="1" dirty="0">
                <a:solidFill>
                  <a:srgbClr val="000000"/>
                </a:solidFill>
              </a:rPr>
              <a:t> </a:t>
            </a:r>
            <a:r>
              <a:rPr lang="ru-RU" sz="2000" i="1" dirty="0" err="1">
                <a:solidFill>
                  <a:srgbClr val="000000"/>
                </a:solidFill>
              </a:rPr>
              <a:t>крижині</a:t>
            </a:r>
            <a:br>
              <a:rPr lang="ru-RU" sz="2000" i="1" dirty="0"/>
            </a:br>
            <a:r>
              <a:rPr lang="ru-RU" sz="2000" i="1" dirty="0" err="1">
                <a:solidFill>
                  <a:srgbClr val="000000"/>
                </a:solidFill>
              </a:rPr>
              <a:t>Самотня</a:t>
            </a:r>
            <a:r>
              <a:rPr lang="ru-RU" sz="2000" i="1" dirty="0">
                <a:solidFill>
                  <a:srgbClr val="000000"/>
                </a:solidFill>
              </a:rPr>
              <a:t> чайка </a:t>
            </a:r>
            <a:r>
              <a:rPr lang="ru-RU" sz="2000" i="1" dirty="0" err="1">
                <a:solidFill>
                  <a:srgbClr val="000000"/>
                </a:solidFill>
              </a:rPr>
              <a:t>пливе</a:t>
            </a:r>
            <a:r>
              <a:rPr lang="ru-RU" sz="2000" i="1" dirty="0">
                <a:solidFill>
                  <a:srgbClr val="000000"/>
                </a:solidFill>
              </a:rPr>
              <a:t>.</a:t>
            </a:r>
            <a:br>
              <a:rPr lang="ru-RU" sz="2000" i="1" dirty="0"/>
            </a:br>
            <a:r>
              <a:rPr lang="ru-RU" sz="2000" i="1" dirty="0">
                <a:solidFill>
                  <a:srgbClr val="000000"/>
                </a:solidFill>
              </a:rPr>
              <a:t>— </a:t>
            </a:r>
            <a:r>
              <a:rPr lang="ru-RU" sz="2000" i="1" dirty="0" err="1">
                <a:solidFill>
                  <a:srgbClr val="000000"/>
                </a:solidFill>
              </a:rPr>
              <a:t>Ти</a:t>
            </a:r>
            <a:r>
              <a:rPr lang="ru-RU" sz="2000" i="1" dirty="0">
                <a:solidFill>
                  <a:srgbClr val="000000"/>
                </a:solidFill>
              </a:rPr>
              <a:t> </a:t>
            </a:r>
            <a:r>
              <a:rPr lang="ru-RU" sz="2000" i="1" dirty="0" err="1">
                <a:solidFill>
                  <a:srgbClr val="000000"/>
                </a:solidFill>
              </a:rPr>
              <a:t>куди</a:t>
            </a:r>
            <a:r>
              <a:rPr lang="ru-RU" sz="2000" i="1" dirty="0">
                <a:solidFill>
                  <a:srgbClr val="000000"/>
                </a:solidFill>
              </a:rPr>
              <a:t> ж </a:t>
            </a:r>
            <a:r>
              <a:rPr lang="ru-RU" sz="2000" i="1" dirty="0" err="1">
                <a:solidFill>
                  <a:srgbClr val="000000"/>
                </a:solidFill>
              </a:rPr>
              <a:t>розігналась</a:t>
            </a:r>
            <a:r>
              <a:rPr lang="ru-RU" sz="2000" i="1" dirty="0">
                <a:solidFill>
                  <a:srgbClr val="000000"/>
                </a:solidFill>
              </a:rPr>
              <a:t>?</a:t>
            </a:r>
            <a:br>
              <a:rPr lang="ru-RU" sz="2000" i="1" dirty="0"/>
            </a:br>
            <a:r>
              <a:rPr lang="ru-RU" sz="2000" i="1" dirty="0" err="1">
                <a:solidFill>
                  <a:srgbClr val="000000"/>
                </a:solidFill>
              </a:rPr>
              <a:t>Чи</a:t>
            </a:r>
            <a:r>
              <a:rPr lang="ru-RU" sz="2000" i="1" dirty="0">
                <a:solidFill>
                  <a:srgbClr val="000000"/>
                </a:solidFill>
              </a:rPr>
              <a:t>, </a:t>
            </a:r>
            <a:r>
              <a:rPr lang="ru-RU" sz="2000" i="1" dirty="0" err="1">
                <a:solidFill>
                  <a:srgbClr val="000000"/>
                </a:solidFill>
              </a:rPr>
              <a:t>бува</a:t>
            </a:r>
            <a:r>
              <a:rPr lang="ru-RU" sz="2000" i="1" dirty="0">
                <a:solidFill>
                  <a:srgbClr val="000000"/>
                </a:solidFill>
              </a:rPr>
              <a:t>, не до самого моря?</a:t>
            </a:r>
            <a:br>
              <a:rPr lang="ru-RU" sz="2000" i="1" dirty="0"/>
            </a:br>
            <a:r>
              <a:rPr lang="ru-RU" sz="2000" i="1" dirty="0">
                <a:solidFill>
                  <a:srgbClr val="000000"/>
                </a:solidFill>
              </a:rPr>
              <a:t>Чайки держаться гурту,</a:t>
            </a:r>
            <a:br>
              <a:rPr lang="ru-RU" sz="2000" i="1" dirty="0"/>
            </a:br>
            <a:r>
              <a:rPr lang="ru-RU" sz="2000" i="1" dirty="0">
                <a:solidFill>
                  <a:srgbClr val="000000"/>
                </a:solidFill>
              </a:rPr>
              <a:t>А </a:t>
            </a:r>
            <a:r>
              <a:rPr lang="ru-RU" sz="2000" i="1" dirty="0" err="1">
                <a:solidFill>
                  <a:srgbClr val="000000"/>
                </a:solidFill>
              </a:rPr>
              <a:t>ти</a:t>
            </a:r>
            <a:r>
              <a:rPr lang="ru-RU" sz="2000" i="1" dirty="0">
                <a:solidFill>
                  <a:srgbClr val="000000"/>
                </a:solidFill>
              </a:rPr>
              <a:t> </a:t>
            </a:r>
            <a:r>
              <a:rPr lang="ru-RU" sz="2000" i="1" dirty="0" err="1">
                <a:solidFill>
                  <a:srgbClr val="000000"/>
                </a:solidFill>
              </a:rPr>
              <a:t>відпливаєш</a:t>
            </a:r>
            <a:r>
              <a:rPr lang="ru-RU" sz="2000" i="1" dirty="0">
                <a:solidFill>
                  <a:srgbClr val="000000"/>
                </a:solidFill>
              </a:rPr>
              <a:t> одна.</a:t>
            </a:r>
            <a:br>
              <a:rPr lang="ru-RU" sz="2000" i="1" dirty="0"/>
            </a:br>
            <a:r>
              <a:rPr lang="ru-RU" sz="2000" i="1" dirty="0">
                <a:solidFill>
                  <a:srgbClr val="000000"/>
                </a:solidFill>
              </a:rPr>
              <a:t>А </a:t>
            </a:r>
            <a:r>
              <a:rPr lang="ru-RU" sz="2000" i="1" dirty="0" err="1">
                <a:solidFill>
                  <a:srgbClr val="000000"/>
                </a:solidFill>
              </a:rPr>
              <a:t>крижина</a:t>
            </a:r>
            <a:r>
              <a:rPr lang="ru-RU" sz="2000" i="1" dirty="0">
                <a:solidFill>
                  <a:srgbClr val="000000"/>
                </a:solidFill>
              </a:rPr>
              <a:t> тонка,</a:t>
            </a:r>
            <a:br>
              <a:rPr lang="ru-RU" sz="2000" i="1" dirty="0"/>
            </a:br>
            <a:r>
              <a:rPr lang="ru-RU" sz="2000" i="1" dirty="0">
                <a:solidFill>
                  <a:srgbClr val="000000"/>
                </a:solidFill>
              </a:rPr>
              <a:t>А </a:t>
            </a:r>
            <a:r>
              <a:rPr lang="ru-RU" sz="2000" i="1" dirty="0" err="1">
                <a:solidFill>
                  <a:srgbClr val="000000"/>
                </a:solidFill>
              </a:rPr>
              <a:t>крижина</a:t>
            </a:r>
            <a:r>
              <a:rPr lang="ru-RU" sz="2000" i="1" dirty="0">
                <a:solidFill>
                  <a:srgbClr val="000000"/>
                </a:solidFill>
              </a:rPr>
              <a:t> </a:t>
            </a:r>
            <a:r>
              <a:rPr lang="ru-RU" sz="2000" i="1" dirty="0" err="1">
                <a:solidFill>
                  <a:srgbClr val="000000"/>
                </a:solidFill>
              </a:rPr>
              <a:t>майже</a:t>
            </a:r>
            <a:r>
              <a:rPr lang="ru-RU" sz="2000" i="1" dirty="0">
                <a:solidFill>
                  <a:srgbClr val="000000"/>
                </a:solidFill>
              </a:rPr>
              <a:t> </a:t>
            </a:r>
            <a:r>
              <a:rPr lang="ru-RU" sz="2000" i="1" dirty="0" err="1">
                <a:solidFill>
                  <a:srgbClr val="000000"/>
                </a:solidFill>
              </a:rPr>
              <a:t>прозора</a:t>
            </a:r>
            <a:r>
              <a:rPr lang="ru-RU" sz="2000" i="1" dirty="0">
                <a:solidFill>
                  <a:srgbClr val="000000"/>
                </a:solidFill>
              </a:rPr>
              <a:t>...</a:t>
            </a:r>
            <a:br>
              <a:rPr lang="ru-RU" sz="2000" i="1" dirty="0"/>
            </a:br>
            <a:r>
              <a:rPr lang="ru-RU" sz="2000" i="1" dirty="0">
                <a:solidFill>
                  <a:srgbClr val="000000"/>
                </a:solidFill>
              </a:rPr>
              <a:t>Ну, а </a:t>
            </a:r>
            <a:r>
              <a:rPr lang="ru-RU" sz="2000" i="1" dirty="0" err="1">
                <a:solidFill>
                  <a:srgbClr val="000000"/>
                </a:solidFill>
              </a:rPr>
              <a:t>що</a:t>
            </a:r>
            <a:r>
              <a:rPr lang="ru-RU" sz="2000" i="1" dirty="0">
                <a:solidFill>
                  <a:srgbClr val="000000"/>
                </a:solidFill>
              </a:rPr>
              <a:t>, як </a:t>
            </a:r>
            <a:r>
              <a:rPr lang="ru-RU" sz="2000" i="1" dirty="0" err="1">
                <a:solidFill>
                  <a:srgbClr val="000000"/>
                </a:solidFill>
              </a:rPr>
              <a:t>її</a:t>
            </a:r>
            <a:br>
              <a:rPr lang="ru-RU" sz="2000" i="1" dirty="0"/>
            </a:br>
            <a:r>
              <a:rPr lang="ru-RU" sz="2000" i="1" dirty="0" err="1">
                <a:solidFill>
                  <a:srgbClr val="000000"/>
                </a:solidFill>
              </a:rPr>
              <a:t>Розмиє</a:t>
            </a:r>
            <a:r>
              <a:rPr lang="ru-RU" sz="2000" i="1" dirty="0">
                <a:solidFill>
                  <a:srgbClr val="000000"/>
                </a:solidFill>
              </a:rPr>
              <a:t> вода </a:t>
            </a:r>
            <a:r>
              <a:rPr lang="ru-RU" sz="2000" i="1" dirty="0" err="1">
                <a:solidFill>
                  <a:srgbClr val="000000"/>
                </a:solidFill>
              </a:rPr>
              <a:t>весняна</a:t>
            </a:r>
            <a:r>
              <a:rPr lang="ru-RU" sz="2000" i="1" dirty="0">
                <a:solidFill>
                  <a:srgbClr val="000000"/>
                </a:solidFill>
              </a:rPr>
              <a:t>?</a:t>
            </a:r>
            <a:br>
              <a:rPr lang="ru-RU" sz="2000" i="1" dirty="0"/>
            </a:br>
            <a:r>
              <a:rPr lang="ru-RU" sz="2000" i="1" dirty="0">
                <a:solidFill>
                  <a:srgbClr val="000000"/>
                </a:solidFill>
              </a:rPr>
              <a:t>Ну, а </a:t>
            </a:r>
            <a:r>
              <a:rPr lang="ru-RU" sz="2000" i="1" dirty="0" err="1">
                <a:solidFill>
                  <a:srgbClr val="000000"/>
                </a:solidFill>
              </a:rPr>
              <a:t>що</a:t>
            </a:r>
            <a:r>
              <a:rPr lang="ru-RU" sz="2000" i="1" dirty="0">
                <a:solidFill>
                  <a:srgbClr val="000000"/>
                </a:solidFill>
              </a:rPr>
              <a:t>, коли </a:t>
            </a:r>
            <a:r>
              <a:rPr lang="ru-RU" sz="2000" i="1" dirty="0" err="1">
                <a:solidFill>
                  <a:srgbClr val="000000"/>
                </a:solidFill>
              </a:rPr>
              <a:t>їй</a:t>
            </a:r>
            <a:br>
              <a:rPr lang="ru-RU" sz="2000" i="1" dirty="0"/>
            </a:br>
            <a:r>
              <a:rPr lang="ru-RU" sz="2000" i="1" dirty="0">
                <a:solidFill>
                  <a:srgbClr val="000000"/>
                </a:solidFill>
              </a:rPr>
              <a:t>Та удержать тебе </a:t>
            </a:r>
            <a:r>
              <a:rPr lang="ru-RU" sz="2000" i="1" dirty="0" err="1">
                <a:solidFill>
                  <a:srgbClr val="000000"/>
                </a:solidFill>
              </a:rPr>
              <a:t>несила</a:t>
            </a:r>
            <a:r>
              <a:rPr lang="ru-RU" sz="2000" i="1" dirty="0">
                <a:solidFill>
                  <a:srgbClr val="000000"/>
                </a:solidFill>
              </a:rPr>
              <a:t>?</a:t>
            </a:r>
            <a:br>
              <a:rPr lang="ru-RU" sz="2000" i="1" dirty="0"/>
            </a:br>
            <a:r>
              <a:rPr lang="ru-RU" sz="2000" i="1" dirty="0" err="1">
                <a:solidFill>
                  <a:srgbClr val="000000"/>
                </a:solidFill>
              </a:rPr>
              <a:t>Затріщить</a:t>
            </a:r>
            <a:r>
              <a:rPr lang="ru-RU" sz="2000" i="1" dirty="0">
                <a:solidFill>
                  <a:srgbClr val="000000"/>
                </a:solidFill>
              </a:rPr>
              <a:t> і </a:t>
            </a:r>
            <a:r>
              <a:rPr lang="ru-RU" sz="2000" i="1" dirty="0" err="1">
                <a:solidFill>
                  <a:srgbClr val="000000"/>
                </a:solidFill>
              </a:rPr>
              <a:t>відломиться</a:t>
            </a:r>
            <a:r>
              <a:rPr lang="ru-RU" sz="2000" i="1" dirty="0">
                <a:solidFill>
                  <a:srgbClr val="000000"/>
                </a:solidFill>
              </a:rPr>
              <a:t>...</a:t>
            </a:r>
            <a:br>
              <a:rPr lang="ru-RU" sz="2000" i="1" dirty="0"/>
            </a:br>
            <a:r>
              <a:rPr lang="ru-RU" sz="2000" i="1" dirty="0" err="1">
                <a:solidFill>
                  <a:srgbClr val="000000"/>
                </a:solidFill>
              </a:rPr>
              <a:t>Піде</a:t>
            </a:r>
            <a:r>
              <a:rPr lang="ru-RU" sz="2000" i="1" dirty="0">
                <a:solidFill>
                  <a:srgbClr val="000000"/>
                </a:solidFill>
              </a:rPr>
              <a:t> вода кругами...</a:t>
            </a:r>
            <a:br>
              <a:rPr lang="ru-RU" sz="2000" i="1" dirty="0"/>
            </a:br>
            <a:r>
              <a:rPr lang="ru-RU" sz="2000" i="1" dirty="0">
                <a:solidFill>
                  <a:srgbClr val="000000"/>
                </a:solidFill>
              </a:rPr>
              <a:t>— Дивна </a:t>
            </a:r>
            <a:r>
              <a:rPr lang="ru-RU" sz="2000" i="1" dirty="0" err="1">
                <a:solidFill>
                  <a:srgbClr val="000000"/>
                </a:solidFill>
              </a:rPr>
              <a:t>людино</a:t>
            </a:r>
            <a:r>
              <a:rPr lang="ru-RU" sz="2000" i="1" dirty="0">
                <a:solidFill>
                  <a:srgbClr val="000000"/>
                </a:solidFill>
              </a:rPr>
              <a:t>!</a:t>
            </a:r>
            <a:br>
              <a:rPr lang="ru-RU" sz="2000" i="1" dirty="0"/>
            </a:br>
            <a:r>
              <a:rPr lang="ru-RU" sz="2000" i="1" dirty="0">
                <a:solidFill>
                  <a:srgbClr val="000000"/>
                </a:solidFill>
              </a:rPr>
              <a:t>Я ж маю </a:t>
            </a:r>
            <a:r>
              <a:rPr lang="ru-RU" sz="2000" i="1" dirty="0" err="1">
                <a:solidFill>
                  <a:srgbClr val="000000"/>
                </a:solidFill>
              </a:rPr>
              <a:t>крила</a:t>
            </a:r>
            <a:r>
              <a:rPr lang="ru-RU" sz="2000" i="1" dirty="0">
                <a:solidFill>
                  <a:srgbClr val="000000"/>
                </a:solidFill>
              </a:rPr>
              <a:t>.</a:t>
            </a:r>
            <a:br>
              <a:rPr lang="ru-RU" sz="2000" i="1" dirty="0"/>
            </a:br>
            <a:r>
              <a:rPr lang="ru-RU" sz="2000" i="1" dirty="0" err="1">
                <a:solidFill>
                  <a:srgbClr val="000000"/>
                </a:solidFill>
              </a:rPr>
              <a:t>Нащо</a:t>
            </a:r>
            <a:r>
              <a:rPr lang="ru-RU" sz="2000" i="1" dirty="0">
                <a:solidFill>
                  <a:srgbClr val="000000"/>
                </a:solidFill>
              </a:rPr>
              <a:t> </a:t>
            </a:r>
            <a:r>
              <a:rPr lang="ru-RU" sz="2000" i="1" dirty="0" err="1">
                <a:solidFill>
                  <a:srgbClr val="000000"/>
                </a:solidFill>
              </a:rPr>
              <a:t>крилатим</a:t>
            </a:r>
            <a:r>
              <a:rPr lang="ru-RU" sz="2000" i="1" dirty="0">
                <a:solidFill>
                  <a:srgbClr val="000000"/>
                </a:solidFill>
              </a:rPr>
              <a:t> </a:t>
            </a:r>
            <a:r>
              <a:rPr lang="ru-RU" sz="2000" i="1" dirty="0" err="1">
                <a:solidFill>
                  <a:srgbClr val="000000"/>
                </a:solidFill>
              </a:rPr>
              <a:t>ґрунт</a:t>
            </a:r>
            <a:r>
              <a:rPr lang="ru-RU" sz="2000" i="1" dirty="0">
                <a:solidFill>
                  <a:srgbClr val="000000"/>
                </a:solidFill>
              </a:rPr>
              <a:t> </a:t>
            </a:r>
            <a:r>
              <a:rPr lang="ru-RU" sz="2000" i="1" dirty="0" err="1">
                <a:solidFill>
                  <a:srgbClr val="000000"/>
                </a:solidFill>
              </a:rPr>
              <a:t>під</a:t>
            </a:r>
            <a:r>
              <a:rPr lang="ru-RU" sz="2000" i="1" dirty="0">
                <a:solidFill>
                  <a:srgbClr val="000000"/>
                </a:solidFill>
              </a:rPr>
              <a:t> ногами?</a:t>
            </a:r>
            <a:endParaRPr lang="ru-RU" sz="2000" i="1" dirty="0"/>
          </a:p>
        </p:txBody>
      </p:sp>
      <p:pic>
        <p:nvPicPr>
          <p:cNvPr id="14" name="Рисунок 13">
            <a:extLst>
              <a:ext uri="{FF2B5EF4-FFF2-40B4-BE49-F238E27FC236}">
                <a16:creationId xmlns:a16="http://schemas.microsoft.com/office/drawing/2014/main" id="{EF40D479-ED0F-406E-B333-82FB97833B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5089" y="4753371"/>
            <a:ext cx="5727517" cy="2017848"/>
          </a:xfrm>
          <a:prstGeom prst="rect">
            <a:avLst/>
          </a:prstGeom>
        </p:spPr>
      </p:pic>
      <p:pic>
        <p:nvPicPr>
          <p:cNvPr id="6146" name="Picture 2" descr="Ð ÐµÐ·ÑÐ»ÑÑÐ°Ñ Ð¿Ð¾ÑÑÐºÑ Ð·Ð¾Ð±ÑÐ°Ð¶ÐµÐ½Ñ Ð·Ð° Ð·Ð°Ð¿Ð¸ÑÐ¾Ð¼ &quot;ÑÐ°Ð¹ÐºÐ° png&quot;">
            <a:extLst>
              <a:ext uri="{FF2B5EF4-FFF2-40B4-BE49-F238E27FC236}">
                <a16:creationId xmlns:a16="http://schemas.microsoft.com/office/drawing/2014/main" id="{9AD2F84B-EA2D-490D-B189-96F6FF8371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3312" y="3299311"/>
            <a:ext cx="2158088" cy="2399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8914105"/>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71375F-6C9B-4C64-A455-8FDD616A5C47}"/>
              </a:ext>
            </a:extLst>
          </p:cNvPr>
          <p:cNvSpPr txBox="1"/>
          <p:nvPr/>
        </p:nvSpPr>
        <p:spPr>
          <a:xfrm>
            <a:off x="2562549" y="0"/>
            <a:ext cx="7795648" cy="707886"/>
          </a:xfrm>
          <a:prstGeom prst="rect">
            <a:avLst/>
          </a:prstGeom>
          <a:noFill/>
        </p:spPr>
        <p:txBody>
          <a:bodyPr wrap="square" rtlCol="0">
            <a:spAutoFit/>
          </a:bodyPr>
          <a:lstStyle/>
          <a:p>
            <a:pPr algn="just"/>
            <a:r>
              <a:rPr lang="uk-UA" sz="4000" dirty="0">
                <a:solidFill>
                  <a:srgbClr val="47627D"/>
                </a:solidFill>
                <a:effectLst>
                  <a:outerShdw blurRad="38100" dist="38100" dir="2700000" algn="tl">
                    <a:srgbClr val="000000">
                      <a:alpha val="43137"/>
                    </a:srgbClr>
                  </a:outerShdw>
                </a:effectLst>
                <a:latin typeface="Lobster" panose="02000506000000020003" pitchFamily="2" charset="0"/>
              </a:rPr>
              <a:t>Працюємо над змістом твору</a:t>
            </a:r>
            <a:endParaRPr lang="ru-RU" sz="4000" dirty="0">
              <a:solidFill>
                <a:srgbClr val="47627D"/>
              </a:solidFill>
              <a:effectLst>
                <a:outerShdw blurRad="38100" dist="38100" dir="2700000" algn="tl">
                  <a:srgbClr val="000000">
                    <a:alpha val="43137"/>
                  </a:srgbClr>
                </a:outerShdw>
              </a:effectLst>
              <a:latin typeface="Lobster" panose="02000506000000020003" pitchFamily="2" charset="0"/>
            </a:endParaRPr>
          </a:p>
        </p:txBody>
      </p:sp>
      <p:sp>
        <p:nvSpPr>
          <p:cNvPr id="5" name="Прямоугольник 4">
            <a:extLst>
              <a:ext uri="{FF2B5EF4-FFF2-40B4-BE49-F238E27FC236}">
                <a16:creationId xmlns:a16="http://schemas.microsoft.com/office/drawing/2014/main" id="{2F876801-CAC7-467F-849D-2BBC47913DC9}"/>
              </a:ext>
            </a:extLst>
          </p:cNvPr>
          <p:cNvSpPr/>
          <p:nvPr/>
        </p:nvSpPr>
        <p:spPr>
          <a:xfrm>
            <a:off x="157163" y="1029702"/>
            <a:ext cx="8758238" cy="3416320"/>
          </a:xfrm>
          <a:prstGeom prst="rect">
            <a:avLst/>
          </a:prstGeom>
        </p:spPr>
        <p:txBody>
          <a:bodyPr wrap="square">
            <a:spAutoFit/>
          </a:bodyPr>
          <a:lstStyle/>
          <a:p>
            <a:pPr marL="342900" lvl="0" indent="-342900" algn="just">
              <a:buFont typeface="Arial" panose="020B0604020202020204" pitchFamily="34" charset="0"/>
              <a:buChar char="•"/>
            </a:pPr>
            <a:r>
              <a:rPr lang="uk-UA" sz="2400" b="1" i="1" dirty="0">
                <a:solidFill>
                  <a:srgbClr val="47627D"/>
                </a:solidFill>
              </a:rPr>
              <a:t>Якою була зима під час перебування героїні твору в Щецині?</a:t>
            </a:r>
            <a:endParaRPr lang="ru-RU" sz="2400" dirty="0">
              <a:solidFill>
                <a:srgbClr val="47627D"/>
              </a:solidFill>
            </a:endParaRPr>
          </a:p>
          <a:p>
            <a:pPr marL="342900" lvl="0" indent="-342900" algn="just">
              <a:buFont typeface="Arial" panose="020B0604020202020204" pitchFamily="34" charset="0"/>
              <a:buChar char="•"/>
            </a:pPr>
            <a:r>
              <a:rPr lang="uk-UA" sz="2400" b="1" i="1" dirty="0">
                <a:solidFill>
                  <a:srgbClr val="47627D"/>
                </a:solidFill>
              </a:rPr>
              <a:t>Які художні засоби використані в творі для її опису?</a:t>
            </a:r>
            <a:endParaRPr lang="ru-RU" sz="2400" dirty="0">
              <a:solidFill>
                <a:srgbClr val="47627D"/>
              </a:solidFill>
            </a:endParaRPr>
          </a:p>
          <a:p>
            <a:pPr marL="342900" lvl="0" indent="-342900" algn="just">
              <a:buFont typeface="Arial" panose="020B0604020202020204" pitchFamily="34" charset="0"/>
              <a:buChar char="•"/>
            </a:pPr>
            <a:r>
              <a:rPr lang="uk-UA" sz="2400" b="1" i="1" dirty="0" err="1">
                <a:solidFill>
                  <a:srgbClr val="47627D"/>
                </a:solidFill>
              </a:rPr>
              <a:t>Дослідіть</a:t>
            </a:r>
            <a:r>
              <a:rPr lang="uk-UA" sz="2400" b="1" i="1" dirty="0">
                <a:solidFill>
                  <a:srgbClr val="47627D"/>
                </a:solidFill>
              </a:rPr>
              <a:t>, які зміни відбулися на Одрі з приходом весни.</a:t>
            </a:r>
            <a:endParaRPr lang="ru-RU" sz="2400" dirty="0">
              <a:solidFill>
                <a:srgbClr val="47627D"/>
              </a:solidFill>
            </a:endParaRPr>
          </a:p>
          <a:p>
            <a:pPr marL="342900" lvl="0" indent="-342900" algn="just">
              <a:buFont typeface="Arial" panose="020B0604020202020204" pitchFamily="34" charset="0"/>
              <a:buChar char="•"/>
            </a:pPr>
            <a:r>
              <a:rPr lang="uk-UA" sz="2400" b="1" i="1" dirty="0">
                <a:solidFill>
                  <a:srgbClr val="47627D"/>
                </a:solidFill>
              </a:rPr>
              <a:t>Чому, на вашу думку, героїня поеми звернула увагу на самотню чайку? Які думки виникли у неї з цього приводу?</a:t>
            </a:r>
            <a:endParaRPr lang="ru-RU" sz="2400" dirty="0">
              <a:solidFill>
                <a:srgbClr val="47627D"/>
              </a:solidFill>
            </a:endParaRPr>
          </a:p>
          <a:p>
            <a:pPr marL="342900" lvl="0" indent="-342900" algn="just">
              <a:buFont typeface="Arial" panose="020B0604020202020204" pitchFamily="34" charset="0"/>
              <a:buChar char="•"/>
            </a:pPr>
            <a:r>
              <a:rPr lang="uk-UA" sz="2400" b="1" i="1" dirty="0">
                <a:solidFill>
                  <a:srgbClr val="47627D"/>
                </a:solidFill>
              </a:rPr>
              <a:t>Як поводить себе самотня чайка? Чи є щось спільне між цим морським птахом і героїнею твору?</a:t>
            </a:r>
            <a:endParaRPr lang="ru-RU" sz="2400" dirty="0">
              <a:solidFill>
                <a:srgbClr val="47627D"/>
              </a:solidFill>
            </a:endParaRPr>
          </a:p>
          <a:p>
            <a:pPr marL="342900" lvl="0" indent="-342900" algn="just">
              <a:buFont typeface="Arial" panose="020B0604020202020204" pitchFamily="34" charset="0"/>
              <a:buChar char="•"/>
            </a:pPr>
            <a:r>
              <a:rPr lang="uk-UA" sz="2400" b="1" i="1" dirty="0">
                <a:solidFill>
                  <a:srgbClr val="47627D"/>
                </a:solidFill>
              </a:rPr>
              <a:t>Як відповідає чайка на питання ліричної героїні? </a:t>
            </a:r>
            <a:endParaRPr lang="ru-RU" sz="2400" dirty="0">
              <a:solidFill>
                <a:srgbClr val="47627D"/>
              </a:solidFill>
            </a:endParaRPr>
          </a:p>
          <a:p>
            <a:pPr marL="342900" lvl="0" indent="-342900" algn="just">
              <a:buFont typeface="Arial" panose="020B0604020202020204" pitchFamily="34" charset="0"/>
              <a:buChar char="•"/>
            </a:pPr>
            <a:r>
              <a:rPr lang="uk-UA" sz="2400" b="1" i="1" dirty="0">
                <a:solidFill>
                  <a:srgbClr val="47627D"/>
                </a:solidFill>
              </a:rPr>
              <a:t>Як ви розумієте ці слова?</a:t>
            </a:r>
            <a:endParaRPr lang="ru-RU" sz="2400" dirty="0">
              <a:solidFill>
                <a:srgbClr val="47627D"/>
              </a:solidFill>
            </a:endParaRPr>
          </a:p>
        </p:txBody>
      </p:sp>
      <p:pic>
        <p:nvPicPr>
          <p:cNvPr id="10242" name="Picture 2" descr="Ð ÐµÐ·ÑÐ»ÑÑÐ°Ñ Ð¿Ð¾ÑÑÐºÑ Ð·Ð¾Ð±ÑÐ°Ð¶ÐµÐ½Ñ Ð·Ð° Ð·Ð°Ð¿Ð¸ÑÐ¾Ð¼ &quot;ÑÐ°Ð¹ÐºÐ° png&quot;">
            <a:extLst>
              <a:ext uri="{FF2B5EF4-FFF2-40B4-BE49-F238E27FC236}">
                <a16:creationId xmlns:a16="http://schemas.microsoft.com/office/drawing/2014/main" id="{3E3709CB-E07B-408A-9DA1-C59EE6871F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9160192" y="1029702"/>
            <a:ext cx="2874645" cy="2512485"/>
          </a:xfrm>
          <a:prstGeom prst="rect">
            <a:avLst/>
          </a:prstGeom>
          <a:noFill/>
          <a:extLst>
            <a:ext uri="{909E8E84-426E-40DD-AFC4-6F175D3DCCD1}">
              <a14:hiddenFill xmlns:a14="http://schemas.microsoft.com/office/drawing/2010/main">
                <a:solidFill>
                  <a:srgbClr val="FFFFFF"/>
                </a:solidFill>
              </a14:hiddenFill>
            </a:ext>
          </a:extLst>
        </p:spPr>
      </p:pic>
      <p:grpSp>
        <p:nvGrpSpPr>
          <p:cNvPr id="3" name="Группа 2">
            <a:extLst>
              <a:ext uri="{FF2B5EF4-FFF2-40B4-BE49-F238E27FC236}">
                <a16:creationId xmlns:a16="http://schemas.microsoft.com/office/drawing/2014/main" id="{957EAEA4-83B6-460D-9D9F-C0C6AC630F3C}"/>
              </a:ext>
            </a:extLst>
          </p:cNvPr>
          <p:cNvGrpSpPr/>
          <p:nvPr/>
        </p:nvGrpSpPr>
        <p:grpSpPr>
          <a:xfrm>
            <a:off x="-279083" y="4635540"/>
            <a:ext cx="12745403" cy="2422862"/>
            <a:chOff x="-279083" y="4635540"/>
            <a:chExt cx="12745403" cy="2422862"/>
          </a:xfrm>
        </p:grpSpPr>
        <p:pic>
          <p:nvPicPr>
            <p:cNvPr id="10244" name="Picture 4" descr="https://www.pngarts.com/files/1/Ice-PNG-Photo.png">
              <a:extLst>
                <a:ext uri="{FF2B5EF4-FFF2-40B4-BE49-F238E27FC236}">
                  <a16:creationId xmlns:a16="http://schemas.microsoft.com/office/drawing/2014/main" id="{6650E159-5202-460B-BBCF-1B0F8D41CE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3027045" y="4635540"/>
              <a:ext cx="9439275" cy="232791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4" descr="https://www.pngarts.com/files/1/Ice-PNG-Photo.png">
              <a:extLst>
                <a:ext uri="{FF2B5EF4-FFF2-40B4-BE49-F238E27FC236}">
                  <a16:creationId xmlns:a16="http://schemas.microsoft.com/office/drawing/2014/main" id="{B03C2A6E-97E3-4D66-AC10-3A0AF217F4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279083" y="4730492"/>
              <a:ext cx="9439275" cy="232791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255950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videoplayback">
            <a:hlinkClick r:id="" action="ppaction://media"/>
            <a:extLst>
              <a:ext uri="{FF2B5EF4-FFF2-40B4-BE49-F238E27FC236}">
                <a16:creationId xmlns:a16="http://schemas.microsoft.com/office/drawing/2014/main" id="{58E9D1DC-CCDF-40D5-9D63-C4998481A21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01140" y="-17145"/>
            <a:ext cx="9189720" cy="6892290"/>
          </a:xfrm>
          <a:prstGeom prst="rect">
            <a:avLst/>
          </a:prstGeom>
        </p:spPr>
      </p:pic>
    </p:spTree>
    <p:extLst>
      <p:ext uri="{BB962C8B-B14F-4D97-AF65-F5344CB8AC3E}">
        <p14:creationId xmlns:p14="http://schemas.microsoft.com/office/powerpoint/2010/main" val="34372059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4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71375F-6C9B-4C64-A455-8FDD616A5C47}"/>
              </a:ext>
            </a:extLst>
          </p:cNvPr>
          <p:cNvSpPr txBox="1"/>
          <p:nvPr/>
        </p:nvSpPr>
        <p:spPr>
          <a:xfrm>
            <a:off x="4857556" y="0"/>
            <a:ext cx="2476888" cy="707886"/>
          </a:xfrm>
          <a:prstGeom prst="rect">
            <a:avLst/>
          </a:prstGeom>
          <a:noFill/>
        </p:spPr>
        <p:txBody>
          <a:bodyPr wrap="square" rtlCol="0">
            <a:spAutoFit/>
          </a:bodyPr>
          <a:lstStyle/>
          <a:p>
            <a:pPr algn="just"/>
            <a:r>
              <a:rPr lang="uk-UA" sz="4000" dirty="0">
                <a:solidFill>
                  <a:srgbClr val="47627D"/>
                </a:solidFill>
                <a:effectLst>
                  <a:outerShdw blurRad="38100" dist="38100" dir="2700000" algn="tl">
                    <a:srgbClr val="000000">
                      <a:alpha val="43137"/>
                    </a:srgbClr>
                  </a:outerShdw>
                </a:effectLst>
                <a:latin typeface="Lobster" panose="02000506000000020003" pitchFamily="2" charset="0"/>
              </a:rPr>
              <a:t>«Крила»</a:t>
            </a:r>
            <a:endParaRPr lang="ru-RU" sz="4000" dirty="0">
              <a:solidFill>
                <a:srgbClr val="47627D"/>
              </a:solidFill>
              <a:effectLst>
                <a:outerShdw blurRad="38100" dist="38100" dir="2700000" algn="tl">
                  <a:srgbClr val="000000">
                    <a:alpha val="43137"/>
                  </a:srgbClr>
                </a:outerShdw>
              </a:effectLst>
              <a:latin typeface="Lobster" panose="02000506000000020003" pitchFamily="2" charset="0"/>
            </a:endParaRPr>
          </a:p>
        </p:txBody>
      </p:sp>
      <p:sp>
        <p:nvSpPr>
          <p:cNvPr id="3" name="TextBox 2">
            <a:extLst>
              <a:ext uri="{FF2B5EF4-FFF2-40B4-BE49-F238E27FC236}">
                <a16:creationId xmlns:a16="http://schemas.microsoft.com/office/drawing/2014/main" id="{E6A54651-0FC4-4522-BF25-2B0FE4AEEACE}"/>
              </a:ext>
            </a:extLst>
          </p:cNvPr>
          <p:cNvSpPr txBox="1"/>
          <p:nvPr/>
        </p:nvSpPr>
        <p:spPr>
          <a:xfrm>
            <a:off x="148045" y="739497"/>
            <a:ext cx="8168640" cy="6186309"/>
          </a:xfrm>
          <a:prstGeom prst="rect">
            <a:avLst/>
          </a:prstGeom>
          <a:noFill/>
        </p:spPr>
        <p:txBody>
          <a:bodyPr wrap="square" rtlCol="0">
            <a:spAutoFit/>
          </a:bodyPr>
          <a:lstStyle/>
          <a:p>
            <a:pPr algn="ctr"/>
            <a:r>
              <a:rPr lang="ru-RU" sz="2200" i="1" dirty="0"/>
              <a:t>А й правда, </a:t>
            </a:r>
            <a:r>
              <a:rPr lang="ru-RU" sz="2200" i="1" dirty="0" err="1"/>
              <a:t>крилатим</a:t>
            </a:r>
            <a:r>
              <a:rPr lang="ru-RU" sz="2200" i="1" dirty="0"/>
              <a:t> </a:t>
            </a:r>
            <a:r>
              <a:rPr lang="ru-RU" sz="2200" i="1" dirty="0" err="1"/>
              <a:t>ґрунту</a:t>
            </a:r>
            <a:r>
              <a:rPr lang="ru-RU" sz="2200" i="1" dirty="0"/>
              <a:t> не треба.</a:t>
            </a:r>
          </a:p>
          <a:p>
            <a:pPr algn="ctr"/>
            <a:r>
              <a:rPr lang="ru-RU" sz="2200" i="1" dirty="0" err="1"/>
              <a:t>Землі</a:t>
            </a:r>
            <a:r>
              <a:rPr lang="ru-RU" sz="2200" i="1" dirty="0"/>
              <a:t> </a:t>
            </a:r>
            <a:r>
              <a:rPr lang="ru-RU" sz="2200" i="1" dirty="0" err="1"/>
              <a:t>немає</a:t>
            </a:r>
            <a:r>
              <a:rPr lang="ru-RU" sz="2200" i="1" dirty="0"/>
              <a:t>, то буде небо.</a:t>
            </a:r>
          </a:p>
          <a:p>
            <a:pPr algn="ctr"/>
            <a:r>
              <a:rPr lang="ru-RU" sz="2200" i="1" dirty="0" err="1"/>
              <a:t>Немає</a:t>
            </a:r>
            <a:r>
              <a:rPr lang="ru-RU" sz="2200" i="1" dirty="0"/>
              <a:t> поля, то буде воля.</a:t>
            </a:r>
          </a:p>
          <a:p>
            <a:pPr algn="ctr"/>
            <a:r>
              <a:rPr lang="ru-RU" sz="2200" i="1" dirty="0" err="1"/>
              <a:t>Немає</a:t>
            </a:r>
            <a:r>
              <a:rPr lang="ru-RU" sz="2200" i="1" dirty="0"/>
              <a:t> пари, то </a:t>
            </a:r>
            <a:r>
              <a:rPr lang="ru-RU" sz="2200" i="1" dirty="0" err="1"/>
              <a:t>будуть</a:t>
            </a:r>
            <a:r>
              <a:rPr lang="ru-RU" sz="2200" i="1" dirty="0"/>
              <a:t> хмари.</a:t>
            </a:r>
          </a:p>
          <a:p>
            <a:pPr algn="ctr"/>
            <a:r>
              <a:rPr lang="ru-RU" sz="2200" i="1" dirty="0"/>
              <a:t>В </a:t>
            </a:r>
            <a:r>
              <a:rPr lang="ru-RU" sz="2200" i="1" dirty="0" err="1"/>
              <a:t>цьому</a:t>
            </a:r>
            <a:r>
              <a:rPr lang="ru-RU" sz="2200" i="1" dirty="0"/>
              <a:t>, напевно, правда </a:t>
            </a:r>
            <a:r>
              <a:rPr lang="ru-RU" sz="2200" i="1" dirty="0" err="1"/>
              <a:t>пташина</a:t>
            </a:r>
            <a:r>
              <a:rPr lang="ru-RU" sz="2200" i="1" dirty="0"/>
              <a:t>…</a:t>
            </a:r>
          </a:p>
          <a:p>
            <a:pPr algn="ctr"/>
            <a:r>
              <a:rPr lang="ru-RU" sz="2200" i="1" dirty="0"/>
              <a:t>А як же </a:t>
            </a:r>
            <a:r>
              <a:rPr lang="ru-RU" sz="2200" i="1" dirty="0" err="1"/>
              <a:t>людина</a:t>
            </a:r>
            <a:r>
              <a:rPr lang="ru-RU" sz="2200" i="1" dirty="0"/>
              <a:t>? А </a:t>
            </a:r>
            <a:r>
              <a:rPr lang="ru-RU" sz="2200" i="1" dirty="0" err="1"/>
              <a:t>що</a:t>
            </a:r>
            <a:r>
              <a:rPr lang="ru-RU" sz="2200" i="1" dirty="0"/>
              <a:t> ж </a:t>
            </a:r>
            <a:r>
              <a:rPr lang="ru-RU" sz="2200" i="1" dirty="0" err="1"/>
              <a:t>людина</a:t>
            </a:r>
            <a:r>
              <a:rPr lang="ru-RU" sz="2200" i="1" dirty="0"/>
              <a:t>?</a:t>
            </a:r>
          </a:p>
          <a:p>
            <a:pPr algn="ctr"/>
            <a:r>
              <a:rPr lang="ru-RU" sz="2200" i="1" dirty="0" err="1"/>
              <a:t>Живе</a:t>
            </a:r>
            <a:r>
              <a:rPr lang="ru-RU" sz="2200" i="1" dirty="0"/>
              <a:t> на </a:t>
            </a:r>
            <a:r>
              <a:rPr lang="ru-RU" sz="2200" i="1" dirty="0" err="1"/>
              <a:t>землі</a:t>
            </a:r>
            <a:r>
              <a:rPr lang="ru-RU" sz="2200" i="1" dirty="0"/>
              <a:t>. Сама не </a:t>
            </a:r>
            <a:r>
              <a:rPr lang="ru-RU" sz="2200" i="1" dirty="0" err="1"/>
              <a:t>літає</a:t>
            </a:r>
            <a:r>
              <a:rPr lang="ru-RU" sz="2200" i="1" dirty="0"/>
              <a:t>.</a:t>
            </a:r>
          </a:p>
          <a:p>
            <a:pPr algn="ctr"/>
            <a:r>
              <a:rPr lang="ru-RU" sz="2200" i="1" dirty="0"/>
              <a:t>А </a:t>
            </a:r>
            <a:r>
              <a:rPr lang="ru-RU" sz="2200" i="1" dirty="0" err="1"/>
              <a:t>крила</a:t>
            </a:r>
            <a:r>
              <a:rPr lang="ru-RU" sz="2200" i="1" dirty="0"/>
              <a:t> </a:t>
            </a:r>
            <a:r>
              <a:rPr lang="ru-RU" sz="2200" i="1" dirty="0" err="1"/>
              <a:t>має</a:t>
            </a:r>
            <a:r>
              <a:rPr lang="ru-RU" sz="2200" i="1" dirty="0"/>
              <a:t>. А </a:t>
            </a:r>
            <a:r>
              <a:rPr lang="ru-RU" sz="2200" i="1" dirty="0" err="1"/>
              <a:t>крила</a:t>
            </a:r>
            <a:r>
              <a:rPr lang="ru-RU" sz="2200" i="1" dirty="0"/>
              <a:t> </a:t>
            </a:r>
            <a:r>
              <a:rPr lang="ru-RU" sz="2200" i="1" dirty="0" err="1"/>
              <a:t>має</a:t>
            </a:r>
            <a:r>
              <a:rPr lang="ru-RU" sz="2200" i="1" dirty="0"/>
              <a:t>!</a:t>
            </a:r>
          </a:p>
          <a:p>
            <a:pPr algn="ctr"/>
            <a:r>
              <a:rPr lang="ru-RU" sz="2200" i="1" dirty="0"/>
              <a:t>Вони, </a:t>
            </a:r>
            <a:r>
              <a:rPr lang="ru-RU" sz="2200" i="1" dirty="0" err="1"/>
              <a:t>ті</a:t>
            </a:r>
            <a:r>
              <a:rPr lang="ru-RU" sz="2200" i="1" dirty="0"/>
              <a:t> </a:t>
            </a:r>
            <a:r>
              <a:rPr lang="ru-RU" sz="2200" i="1" dirty="0" err="1"/>
              <a:t>крила</a:t>
            </a:r>
            <a:r>
              <a:rPr lang="ru-RU" sz="2200" i="1" dirty="0"/>
              <a:t>, не з пуху-</a:t>
            </a:r>
            <a:r>
              <a:rPr lang="ru-RU" sz="2200" i="1" dirty="0" err="1"/>
              <a:t>пір'я</a:t>
            </a:r>
            <a:r>
              <a:rPr lang="ru-RU" sz="2200" i="1" dirty="0"/>
              <a:t>,</a:t>
            </a:r>
          </a:p>
          <a:p>
            <a:pPr algn="ctr"/>
            <a:r>
              <a:rPr lang="ru-RU" sz="2200" i="1" dirty="0"/>
              <a:t>А з </a:t>
            </a:r>
            <a:r>
              <a:rPr lang="ru-RU" sz="2200" i="1" dirty="0" err="1"/>
              <a:t>правди</a:t>
            </a:r>
            <a:r>
              <a:rPr lang="ru-RU" sz="2200" i="1" dirty="0"/>
              <a:t>, </a:t>
            </a:r>
            <a:r>
              <a:rPr lang="ru-RU" sz="2200" i="1" dirty="0" err="1"/>
              <a:t>чесноти</a:t>
            </a:r>
            <a:r>
              <a:rPr lang="ru-RU" sz="2200" i="1" dirty="0"/>
              <a:t> і </a:t>
            </a:r>
            <a:r>
              <a:rPr lang="ru-RU" sz="2200" i="1" dirty="0" err="1"/>
              <a:t>довір'я</a:t>
            </a:r>
            <a:r>
              <a:rPr lang="ru-RU" sz="2200" i="1" dirty="0"/>
              <a:t>.</a:t>
            </a:r>
          </a:p>
          <a:p>
            <a:pPr algn="ctr"/>
            <a:r>
              <a:rPr lang="ru-RU" sz="2200" i="1" dirty="0"/>
              <a:t>У кого – з </a:t>
            </a:r>
            <a:r>
              <a:rPr lang="ru-RU" sz="2200" i="1" dirty="0" err="1"/>
              <a:t>вірності</a:t>
            </a:r>
            <a:r>
              <a:rPr lang="ru-RU" sz="2200" i="1" dirty="0"/>
              <a:t> у </a:t>
            </a:r>
            <a:r>
              <a:rPr lang="ru-RU" sz="2200" i="1" dirty="0" err="1"/>
              <a:t>коханні</a:t>
            </a:r>
            <a:r>
              <a:rPr lang="ru-RU" sz="2200" i="1" dirty="0"/>
              <a:t>.</a:t>
            </a:r>
          </a:p>
          <a:p>
            <a:pPr algn="ctr"/>
            <a:r>
              <a:rPr lang="ru-RU" sz="2200" i="1" dirty="0"/>
              <a:t>У кого – з </a:t>
            </a:r>
            <a:r>
              <a:rPr lang="ru-RU" sz="2200" i="1" dirty="0" err="1"/>
              <a:t>вічного</a:t>
            </a:r>
            <a:r>
              <a:rPr lang="ru-RU" sz="2200" i="1" dirty="0"/>
              <a:t> </a:t>
            </a:r>
            <a:r>
              <a:rPr lang="ru-RU" sz="2200" i="1" dirty="0" err="1"/>
              <a:t>поривання</a:t>
            </a:r>
            <a:r>
              <a:rPr lang="ru-RU" sz="2200" i="1" dirty="0"/>
              <a:t>.</a:t>
            </a:r>
          </a:p>
          <a:p>
            <a:pPr algn="ctr"/>
            <a:r>
              <a:rPr lang="ru-RU" sz="2200" i="1" dirty="0"/>
              <a:t>У кого – з </a:t>
            </a:r>
            <a:r>
              <a:rPr lang="ru-RU" sz="2200" i="1" dirty="0" err="1"/>
              <a:t>щирості</a:t>
            </a:r>
            <a:r>
              <a:rPr lang="ru-RU" sz="2200" i="1" dirty="0"/>
              <a:t> до </a:t>
            </a:r>
            <a:r>
              <a:rPr lang="ru-RU" sz="2200" i="1" dirty="0" err="1"/>
              <a:t>роботи</a:t>
            </a:r>
            <a:r>
              <a:rPr lang="ru-RU" sz="2200" i="1" dirty="0"/>
              <a:t>.</a:t>
            </a:r>
          </a:p>
          <a:p>
            <a:pPr algn="ctr"/>
            <a:r>
              <a:rPr lang="ru-RU" sz="2200" i="1" dirty="0"/>
              <a:t>У кого – з </a:t>
            </a:r>
            <a:r>
              <a:rPr lang="ru-RU" sz="2200" i="1" dirty="0" err="1"/>
              <a:t>щедрості</a:t>
            </a:r>
            <a:r>
              <a:rPr lang="ru-RU" sz="2200" i="1" dirty="0"/>
              <a:t> на </a:t>
            </a:r>
            <a:r>
              <a:rPr lang="ru-RU" sz="2200" i="1" dirty="0" err="1"/>
              <a:t>турботи</a:t>
            </a:r>
            <a:r>
              <a:rPr lang="ru-RU" sz="2200" i="1" dirty="0"/>
              <a:t>.</a:t>
            </a:r>
          </a:p>
          <a:p>
            <a:pPr algn="ctr"/>
            <a:r>
              <a:rPr lang="ru-RU" sz="2200" i="1" dirty="0"/>
              <a:t>У кого – з </a:t>
            </a:r>
            <a:r>
              <a:rPr lang="ru-RU" sz="2200" i="1" dirty="0" err="1"/>
              <a:t>пісні</a:t>
            </a:r>
            <a:r>
              <a:rPr lang="ru-RU" sz="2200" i="1" dirty="0"/>
              <a:t>, </a:t>
            </a:r>
            <a:r>
              <a:rPr lang="ru-RU" sz="2200" i="1" dirty="0" err="1"/>
              <a:t>або</a:t>
            </a:r>
            <a:r>
              <a:rPr lang="ru-RU" sz="2200" i="1" dirty="0"/>
              <a:t> з </a:t>
            </a:r>
            <a:r>
              <a:rPr lang="ru-RU" sz="2200" i="1" dirty="0" err="1"/>
              <a:t>надії</a:t>
            </a:r>
            <a:r>
              <a:rPr lang="ru-RU" sz="2200" i="1" dirty="0"/>
              <a:t>,</a:t>
            </a:r>
          </a:p>
          <a:p>
            <a:pPr algn="ctr"/>
            <a:r>
              <a:rPr lang="ru-RU" sz="2200" i="1" dirty="0"/>
              <a:t>Або з </a:t>
            </a:r>
            <a:r>
              <a:rPr lang="ru-RU" sz="2200" i="1" dirty="0" err="1"/>
              <a:t>поезії</a:t>
            </a:r>
            <a:r>
              <a:rPr lang="ru-RU" sz="2200" i="1" dirty="0"/>
              <a:t>, </a:t>
            </a:r>
            <a:r>
              <a:rPr lang="ru-RU" sz="2200" i="1" dirty="0" err="1"/>
              <a:t>або</a:t>
            </a:r>
            <a:r>
              <a:rPr lang="ru-RU" sz="2200" i="1" dirty="0"/>
              <a:t> з </a:t>
            </a:r>
            <a:r>
              <a:rPr lang="ru-RU" sz="2200" i="1" dirty="0" err="1"/>
              <a:t>мрії</a:t>
            </a:r>
            <a:r>
              <a:rPr lang="ru-RU" sz="2200" i="1" dirty="0"/>
              <a:t>.</a:t>
            </a:r>
          </a:p>
          <a:p>
            <a:pPr algn="ctr"/>
            <a:r>
              <a:rPr lang="ru-RU" sz="2200" i="1" dirty="0"/>
              <a:t>Людина </a:t>
            </a:r>
            <a:r>
              <a:rPr lang="ru-RU" sz="2200" i="1" dirty="0" err="1"/>
              <a:t>нібито</a:t>
            </a:r>
            <a:r>
              <a:rPr lang="ru-RU" sz="2200" i="1" dirty="0"/>
              <a:t> не </a:t>
            </a:r>
            <a:r>
              <a:rPr lang="ru-RU" sz="2200" i="1" dirty="0" err="1"/>
              <a:t>літає</a:t>
            </a:r>
            <a:r>
              <a:rPr lang="ru-RU" sz="2200" i="1" dirty="0"/>
              <a:t>…</a:t>
            </a:r>
          </a:p>
          <a:p>
            <a:pPr algn="ctr"/>
            <a:r>
              <a:rPr lang="ru-RU" sz="2200" i="1" dirty="0"/>
              <a:t>А </a:t>
            </a:r>
            <a:r>
              <a:rPr lang="ru-RU" sz="2200" i="1" dirty="0" err="1"/>
              <a:t>крила</a:t>
            </a:r>
            <a:r>
              <a:rPr lang="ru-RU" sz="2200" i="1" dirty="0"/>
              <a:t> </a:t>
            </a:r>
            <a:r>
              <a:rPr lang="ru-RU" sz="2200" i="1" dirty="0" err="1"/>
              <a:t>має</a:t>
            </a:r>
            <a:r>
              <a:rPr lang="ru-RU" sz="2200" i="1" dirty="0"/>
              <a:t>. А </a:t>
            </a:r>
            <a:r>
              <a:rPr lang="ru-RU" sz="2200" i="1" dirty="0" err="1"/>
              <a:t>крила</a:t>
            </a:r>
            <a:r>
              <a:rPr lang="ru-RU" sz="2200" i="1" dirty="0"/>
              <a:t> </a:t>
            </a:r>
            <a:r>
              <a:rPr lang="ru-RU" sz="2200" i="1" dirty="0" err="1"/>
              <a:t>має</a:t>
            </a:r>
            <a:r>
              <a:rPr lang="ru-RU" sz="2200" i="1" dirty="0"/>
              <a:t>!</a:t>
            </a:r>
          </a:p>
        </p:txBody>
      </p:sp>
      <p:pic>
        <p:nvPicPr>
          <p:cNvPr id="12" name="Рисунок 11">
            <a:extLst>
              <a:ext uri="{FF2B5EF4-FFF2-40B4-BE49-F238E27FC236}">
                <a16:creationId xmlns:a16="http://schemas.microsoft.com/office/drawing/2014/main" id="{00DC8F5B-122D-4782-8AE5-FB324D1341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4437" y="198434"/>
            <a:ext cx="3703320" cy="6858000"/>
          </a:xfrm>
          <a:prstGeom prst="rect">
            <a:avLst/>
          </a:prstGeom>
          <a:ln>
            <a:noFill/>
          </a:ln>
          <a:effectLst>
            <a:softEdge rad="317500"/>
          </a:effectLst>
        </p:spPr>
      </p:pic>
    </p:spTree>
    <p:extLst>
      <p:ext uri="{BB962C8B-B14F-4D97-AF65-F5344CB8AC3E}">
        <p14:creationId xmlns:p14="http://schemas.microsoft.com/office/powerpoint/2010/main" val="3512064797"/>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71375F-6C9B-4C64-A455-8FDD616A5C47}"/>
              </a:ext>
            </a:extLst>
          </p:cNvPr>
          <p:cNvSpPr txBox="1"/>
          <p:nvPr/>
        </p:nvSpPr>
        <p:spPr>
          <a:xfrm>
            <a:off x="4396352" y="0"/>
            <a:ext cx="7795648" cy="707886"/>
          </a:xfrm>
          <a:prstGeom prst="rect">
            <a:avLst/>
          </a:prstGeom>
          <a:noFill/>
        </p:spPr>
        <p:txBody>
          <a:bodyPr wrap="square" rtlCol="0">
            <a:spAutoFit/>
          </a:bodyPr>
          <a:lstStyle/>
          <a:p>
            <a:pPr algn="just"/>
            <a:r>
              <a:rPr lang="uk-UA" sz="4000" dirty="0">
                <a:solidFill>
                  <a:srgbClr val="47627D"/>
                </a:solidFill>
                <a:effectLst>
                  <a:outerShdw blurRad="38100" dist="38100" dir="2700000" algn="tl">
                    <a:srgbClr val="000000">
                      <a:alpha val="43137"/>
                    </a:srgbClr>
                  </a:outerShdw>
                </a:effectLst>
                <a:latin typeface="Lobster" panose="02000506000000020003" pitchFamily="2" charset="0"/>
              </a:rPr>
              <a:t>Цікаво знати</a:t>
            </a:r>
            <a:endParaRPr lang="ru-RU" sz="4000" dirty="0">
              <a:solidFill>
                <a:srgbClr val="47627D"/>
              </a:solidFill>
              <a:effectLst>
                <a:outerShdw blurRad="38100" dist="38100" dir="2700000" algn="tl">
                  <a:srgbClr val="000000">
                    <a:alpha val="43137"/>
                  </a:srgbClr>
                </a:outerShdw>
              </a:effectLst>
              <a:latin typeface="Lobster" panose="02000506000000020003" pitchFamily="2" charset="0"/>
            </a:endParaRPr>
          </a:p>
        </p:txBody>
      </p:sp>
      <p:sp>
        <p:nvSpPr>
          <p:cNvPr id="3" name="TextBox 2">
            <a:extLst>
              <a:ext uri="{FF2B5EF4-FFF2-40B4-BE49-F238E27FC236}">
                <a16:creationId xmlns:a16="http://schemas.microsoft.com/office/drawing/2014/main" id="{E6A54651-0FC4-4522-BF25-2B0FE4AEEACE}"/>
              </a:ext>
            </a:extLst>
          </p:cNvPr>
          <p:cNvSpPr txBox="1"/>
          <p:nvPr/>
        </p:nvSpPr>
        <p:spPr>
          <a:xfrm>
            <a:off x="320040" y="844950"/>
            <a:ext cx="7620000" cy="3785652"/>
          </a:xfrm>
          <a:prstGeom prst="rect">
            <a:avLst/>
          </a:prstGeom>
          <a:noFill/>
        </p:spPr>
        <p:txBody>
          <a:bodyPr wrap="square" rtlCol="0">
            <a:spAutoFit/>
          </a:bodyPr>
          <a:lstStyle/>
          <a:p>
            <a:pPr algn="just"/>
            <a:r>
              <a:rPr lang="uk-UA" sz="2000" i="1" dirty="0"/>
              <a:t>У поезії «Крила» Ліна Костенко використовує відому метафору «крилатості» людини, «окриленості» натхненням чи ідеєю, але реалізує цю метафору в тексті оригінально й цікаво.  Душевний політ, знайомий кожному з нас, нічим не гірший за справжній. Він дарує ті самі враження, не повторне відчуття волі та духовної висоти. Письменниця недарма обирає для його показу образ крил, адже цей образ є символічним дуже давно. </a:t>
            </a:r>
            <a:endParaRPr lang="en-US" sz="2000" i="1" dirty="0"/>
          </a:p>
          <a:p>
            <a:pPr algn="just"/>
            <a:r>
              <a:rPr lang="uk-UA" sz="2000" b="1" i="1" dirty="0"/>
              <a:t>Крила</a:t>
            </a:r>
            <a:r>
              <a:rPr lang="uk-UA" sz="2000" i="1" dirty="0"/>
              <a:t> - символ духовності, розуму; багатства думки; емоційного піднесення; могутності; незалежності; сили; впевненості. </a:t>
            </a:r>
            <a:endParaRPr lang="en-US" sz="2000" i="1" dirty="0"/>
          </a:p>
          <a:p>
            <a:pPr algn="just"/>
            <a:r>
              <a:rPr lang="uk-UA" sz="2000" i="1" dirty="0"/>
              <a:t>У греків крила символізували любов і перемогу. Платон вважав крила символом розуму. Вони є атрибутом й коня Пегаса. Крила символізують також можливість прогресу в духовній еволюції. </a:t>
            </a:r>
            <a:endParaRPr lang="ru-RU" sz="2000" i="1" dirty="0"/>
          </a:p>
        </p:txBody>
      </p:sp>
      <p:pic>
        <p:nvPicPr>
          <p:cNvPr id="12290" name="Picture 2" descr="Greek Mythology Creatures | ... Boar. Both creatures were born fully grown from the blood of Medusa">
            <a:extLst>
              <a:ext uri="{FF2B5EF4-FFF2-40B4-BE49-F238E27FC236}">
                <a16:creationId xmlns:a16="http://schemas.microsoft.com/office/drawing/2014/main" id="{5DE06BD6-8093-4DC9-A7EA-DF0F61111C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4360" y="844950"/>
            <a:ext cx="3810000" cy="47846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Рисунок 8">
            <a:extLst>
              <a:ext uri="{FF2B5EF4-FFF2-40B4-BE49-F238E27FC236}">
                <a16:creationId xmlns:a16="http://schemas.microsoft.com/office/drawing/2014/main" id="{66C21E15-3612-430A-80B3-D37F8E3E40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96645" y="5179156"/>
            <a:ext cx="1695355" cy="1667788"/>
          </a:xfrm>
          <a:prstGeom prst="rect">
            <a:avLst/>
          </a:prstGeom>
        </p:spPr>
      </p:pic>
      <p:sp>
        <p:nvSpPr>
          <p:cNvPr id="4" name="Прямоугольник 3">
            <a:extLst>
              <a:ext uri="{FF2B5EF4-FFF2-40B4-BE49-F238E27FC236}">
                <a16:creationId xmlns:a16="http://schemas.microsoft.com/office/drawing/2014/main" id="{2359BD69-058E-4A5C-9A84-1904A11CCA0A}"/>
              </a:ext>
            </a:extLst>
          </p:cNvPr>
          <p:cNvSpPr/>
          <p:nvPr/>
        </p:nvSpPr>
        <p:spPr>
          <a:xfrm>
            <a:off x="1992725" y="4889502"/>
            <a:ext cx="8503920" cy="1754326"/>
          </a:xfrm>
          <a:prstGeom prst="rect">
            <a:avLst/>
          </a:prstGeom>
          <a:solidFill>
            <a:schemeClr val="bg1"/>
          </a:solidFill>
        </p:spPr>
        <p:txBody>
          <a:bodyPr wrap="square">
            <a:spAutoFit/>
          </a:bodyPr>
          <a:lstStyle/>
          <a:p>
            <a:pPr algn="just"/>
            <a:r>
              <a:rPr lang="ru-RU" b="1" i="1" dirty="0" err="1"/>
              <a:t>Пега́с</a:t>
            </a:r>
            <a:r>
              <a:rPr lang="ru-RU" i="1" dirty="0"/>
              <a:t> (</a:t>
            </a:r>
            <a:r>
              <a:rPr lang="ru-RU" i="1" dirty="0" err="1"/>
              <a:t>грец</a:t>
            </a:r>
            <a:r>
              <a:rPr lang="ru-RU" i="1" dirty="0"/>
              <a:t>. </a:t>
            </a:r>
            <a:r>
              <a:rPr lang="ru-RU" i="1" dirty="0" err="1"/>
              <a:t>Πήγ</a:t>
            </a:r>
            <a:r>
              <a:rPr lang="ru-RU" i="1" dirty="0"/>
              <a:t>ασος, Pegasos) - у давньогрецькій міфології - чарівний крилатий кінь, брат Хрісаора; народився з крові горгони Медузи, коли Персей відтяв їй голову. </a:t>
            </a:r>
            <a:r>
              <a:rPr lang="ru-RU" i="1" dirty="0" err="1"/>
              <a:t>Стародавній</a:t>
            </a:r>
            <a:r>
              <a:rPr lang="ru-RU" i="1" dirty="0"/>
              <a:t> </a:t>
            </a:r>
            <a:r>
              <a:rPr lang="ru-RU" i="1" dirty="0" err="1"/>
              <a:t>міф</a:t>
            </a:r>
            <a:r>
              <a:rPr lang="ru-RU" i="1" dirty="0"/>
              <a:t> </a:t>
            </a:r>
            <a:r>
              <a:rPr lang="ru-RU" i="1" dirty="0" err="1"/>
              <a:t>розповідає</a:t>
            </a:r>
            <a:r>
              <a:rPr lang="ru-RU" i="1" dirty="0"/>
              <a:t>, </a:t>
            </a:r>
            <a:r>
              <a:rPr lang="ru-RU" i="1" dirty="0" err="1"/>
              <a:t>що</a:t>
            </a:r>
            <a:r>
              <a:rPr lang="ru-RU" i="1" dirty="0"/>
              <a:t> Пегас </a:t>
            </a:r>
            <a:r>
              <a:rPr lang="ru-RU" i="1" dirty="0" err="1"/>
              <a:t>злетів</a:t>
            </a:r>
            <a:r>
              <a:rPr lang="ru-RU" i="1" dirty="0"/>
              <a:t> на </a:t>
            </a:r>
            <a:r>
              <a:rPr lang="ru-RU" i="1" dirty="0" err="1"/>
              <a:t>Олімп</a:t>
            </a:r>
            <a:r>
              <a:rPr lang="ru-RU" i="1" dirty="0"/>
              <a:t>, де приносив </a:t>
            </a:r>
            <a:r>
              <a:rPr lang="ru-RU" i="1" dirty="0" err="1"/>
              <a:t>Зевсові</a:t>
            </a:r>
            <a:r>
              <a:rPr lang="ru-RU" i="1" dirty="0"/>
              <a:t> </a:t>
            </a:r>
            <a:r>
              <a:rPr lang="ru-RU" i="1" dirty="0" err="1"/>
              <a:t>грім</a:t>
            </a:r>
            <a:r>
              <a:rPr lang="ru-RU" i="1" dirty="0"/>
              <a:t> та </a:t>
            </a:r>
            <a:r>
              <a:rPr lang="ru-RU" i="1" dirty="0" err="1"/>
              <a:t>блискавку</a:t>
            </a:r>
            <a:r>
              <a:rPr lang="ru-RU" i="1" dirty="0"/>
              <a:t>.</a:t>
            </a:r>
          </a:p>
          <a:p>
            <a:pPr algn="just"/>
            <a:r>
              <a:rPr lang="ru-RU" i="1" dirty="0"/>
              <a:t>Пегас є покровителем </a:t>
            </a:r>
            <a:r>
              <a:rPr lang="ru-RU" i="1" dirty="0" err="1"/>
              <a:t>митців</a:t>
            </a:r>
            <a:r>
              <a:rPr lang="ru-RU" i="1" dirty="0"/>
              <a:t>, а знаменита фраза </a:t>
            </a:r>
            <a:r>
              <a:rPr lang="ru-RU" b="1" i="1" dirty="0"/>
              <a:t>«</a:t>
            </a:r>
            <a:r>
              <a:rPr lang="ru-RU" b="1" i="1" dirty="0" err="1"/>
              <a:t>осідлати</a:t>
            </a:r>
            <a:r>
              <a:rPr lang="ru-RU" b="1" i="1" dirty="0"/>
              <a:t> Пегаса» </a:t>
            </a:r>
            <a:r>
              <a:rPr lang="ru-RU" i="1" dirty="0" err="1"/>
              <a:t>означає</a:t>
            </a:r>
            <a:r>
              <a:rPr lang="ru-RU" i="1" dirty="0"/>
              <a:t> </a:t>
            </a:r>
            <a:r>
              <a:rPr lang="ru-RU" i="1" dirty="0" err="1"/>
              <a:t>досягти</a:t>
            </a:r>
            <a:r>
              <a:rPr lang="ru-RU" i="1" dirty="0"/>
              <a:t>  </a:t>
            </a:r>
            <a:r>
              <a:rPr lang="ru-RU" i="1" dirty="0" err="1"/>
              <a:t>успіхів</a:t>
            </a:r>
            <a:r>
              <a:rPr lang="ru-RU" i="1" dirty="0"/>
              <a:t> у </a:t>
            </a:r>
            <a:r>
              <a:rPr lang="ru-RU" i="1" dirty="0" err="1"/>
              <a:t>творчості</a:t>
            </a:r>
            <a:r>
              <a:rPr lang="ru-RU" i="1" dirty="0"/>
              <a:t>, «стати </a:t>
            </a:r>
            <a:r>
              <a:rPr lang="ru-RU" i="1" dirty="0" err="1"/>
              <a:t>поетом</a:t>
            </a:r>
            <a:r>
              <a:rPr lang="ru-RU" i="1" dirty="0"/>
              <a:t>». </a:t>
            </a:r>
          </a:p>
        </p:txBody>
      </p:sp>
    </p:spTree>
    <p:extLst>
      <p:ext uri="{BB962C8B-B14F-4D97-AF65-F5344CB8AC3E}">
        <p14:creationId xmlns:p14="http://schemas.microsoft.com/office/powerpoint/2010/main" val="27642422"/>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9"/>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71375F-6C9B-4C64-A455-8FDD616A5C47}"/>
              </a:ext>
            </a:extLst>
          </p:cNvPr>
          <p:cNvSpPr txBox="1"/>
          <p:nvPr/>
        </p:nvSpPr>
        <p:spPr>
          <a:xfrm>
            <a:off x="2700997" y="30480"/>
            <a:ext cx="7795648" cy="707886"/>
          </a:xfrm>
          <a:prstGeom prst="rect">
            <a:avLst/>
          </a:prstGeom>
          <a:noFill/>
        </p:spPr>
        <p:txBody>
          <a:bodyPr wrap="square" rtlCol="0">
            <a:spAutoFit/>
          </a:bodyPr>
          <a:lstStyle/>
          <a:p>
            <a:pPr algn="just"/>
            <a:r>
              <a:rPr lang="uk-UA" sz="4000" dirty="0">
                <a:solidFill>
                  <a:srgbClr val="47627D"/>
                </a:solidFill>
                <a:effectLst>
                  <a:outerShdw blurRad="38100" dist="38100" dir="2700000" algn="tl">
                    <a:srgbClr val="000000">
                      <a:alpha val="43137"/>
                    </a:srgbClr>
                  </a:outerShdw>
                </a:effectLst>
                <a:latin typeface="Lobster" panose="02000506000000020003" pitchFamily="2" charset="0"/>
              </a:rPr>
              <a:t>Фразеологізми зі словом «крила»</a:t>
            </a:r>
            <a:endParaRPr lang="ru-RU" sz="4000" dirty="0">
              <a:solidFill>
                <a:srgbClr val="47627D"/>
              </a:solidFill>
              <a:effectLst>
                <a:outerShdw blurRad="38100" dist="38100" dir="2700000" algn="tl">
                  <a:srgbClr val="000000">
                    <a:alpha val="43137"/>
                  </a:srgbClr>
                </a:outerShdw>
              </a:effectLst>
              <a:latin typeface="Lobster" panose="02000506000000020003" pitchFamily="2" charset="0"/>
            </a:endParaRPr>
          </a:p>
        </p:txBody>
      </p:sp>
      <p:sp>
        <p:nvSpPr>
          <p:cNvPr id="3" name="TextBox 2">
            <a:extLst>
              <a:ext uri="{FF2B5EF4-FFF2-40B4-BE49-F238E27FC236}">
                <a16:creationId xmlns:a16="http://schemas.microsoft.com/office/drawing/2014/main" id="{E6A54651-0FC4-4522-BF25-2B0FE4AEEACE}"/>
              </a:ext>
            </a:extLst>
          </p:cNvPr>
          <p:cNvSpPr txBox="1"/>
          <p:nvPr/>
        </p:nvSpPr>
        <p:spPr>
          <a:xfrm>
            <a:off x="320040" y="844950"/>
            <a:ext cx="11582400" cy="1015663"/>
          </a:xfrm>
          <a:prstGeom prst="rect">
            <a:avLst/>
          </a:prstGeom>
          <a:noFill/>
        </p:spPr>
        <p:txBody>
          <a:bodyPr wrap="square" rtlCol="0">
            <a:spAutoFit/>
          </a:bodyPr>
          <a:lstStyle/>
          <a:p>
            <a:r>
              <a:rPr lang="uk-UA" sz="2000" i="1" dirty="0"/>
              <a:t>З такою символікою слова «крила» пов’язана значна кількість фразеологічних утворень української мови, ось деякі з них: </a:t>
            </a:r>
          </a:p>
          <a:p>
            <a:endParaRPr lang="ru-RU" sz="2000" i="1" dirty="0"/>
          </a:p>
        </p:txBody>
      </p:sp>
      <p:sp>
        <p:nvSpPr>
          <p:cNvPr id="5" name="Прямоугольник 4">
            <a:extLst>
              <a:ext uri="{FF2B5EF4-FFF2-40B4-BE49-F238E27FC236}">
                <a16:creationId xmlns:a16="http://schemas.microsoft.com/office/drawing/2014/main" id="{975A5C54-D73C-4869-BEA9-72632DD95D63}"/>
              </a:ext>
            </a:extLst>
          </p:cNvPr>
          <p:cNvSpPr/>
          <p:nvPr/>
        </p:nvSpPr>
        <p:spPr>
          <a:xfrm>
            <a:off x="182880" y="1442025"/>
            <a:ext cx="8840331" cy="5324535"/>
          </a:xfrm>
          <a:prstGeom prst="rect">
            <a:avLst/>
          </a:prstGeom>
        </p:spPr>
        <p:txBody>
          <a:bodyPr wrap="square">
            <a:spAutoFit/>
          </a:bodyPr>
          <a:lstStyle/>
          <a:p>
            <a:pPr marL="342900" lvl="0" indent="-342900" algn="just">
              <a:buFont typeface="Arial" panose="020B0604020202020204" pitchFamily="34" charset="0"/>
              <a:buChar char="•"/>
            </a:pPr>
            <a:r>
              <a:rPr lang="uk-UA" sz="2000" b="1" i="1" dirty="0">
                <a:solidFill>
                  <a:srgbClr val="47627D"/>
                </a:solidFill>
              </a:rPr>
              <a:t>відчувати крила за </a:t>
            </a:r>
            <a:r>
              <a:rPr lang="uk-UA" sz="2000" b="1" i="1" dirty="0" err="1">
                <a:solidFill>
                  <a:srgbClr val="47627D"/>
                </a:solidFill>
              </a:rPr>
              <a:t>плечима</a:t>
            </a:r>
            <a:r>
              <a:rPr lang="uk-UA" sz="2000" b="1" i="1" dirty="0">
                <a:solidFill>
                  <a:srgbClr val="47627D"/>
                </a:solidFill>
              </a:rPr>
              <a:t> </a:t>
            </a:r>
            <a:r>
              <a:rPr lang="uk-UA" sz="2000" i="1" dirty="0"/>
              <a:t>— бути сповненим натхнення, душевного піднесення, сили.</a:t>
            </a:r>
          </a:p>
          <a:p>
            <a:pPr marL="342900" lvl="0" indent="-342900" algn="just">
              <a:buFont typeface="Arial" panose="020B0604020202020204" pitchFamily="34" charset="0"/>
              <a:buChar char="•"/>
            </a:pPr>
            <a:r>
              <a:rPr lang="uk-UA" sz="2000" b="1" i="1" dirty="0">
                <a:solidFill>
                  <a:srgbClr val="47627D"/>
                </a:solidFill>
              </a:rPr>
              <a:t>ростуть (виростають) крила</a:t>
            </a:r>
            <a:r>
              <a:rPr lang="uk-UA" sz="2000" i="1" dirty="0">
                <a:solidFill>
                  <a:srgbClr val="47627D"/>
                </a:solidFill>
              </a:rPr>
              <a:t> </a:t>
            </a:r>
            <a:r>
              <a:rPr lang="uk-UA" sz="2000" i="1" dirty="0"/>
              <a:t>— хто-небудь відчуває приплив сили, енергії, натхнення.</a:t>
            </a:r>
          </a:p>
          <a:p>
            <a:pPr marL="342900" lvl="0" indent="-342900" algn="just">
              <a:buFont typeface="Arial" panose="020B0604020202020204" pitchFamily="34" charset="0"/>
              <a:buChar char="•"/>
            </a:pPr>
            <a:r>
              <a:rPr lang="uk-UA" sz="2000" b="1" i="1" dirty="0">
                <a:solidFill>
                  <a:srgbClr val="47627D"/>
                </a:solidFill>
              </a:rPr>
              <a:t>як на крилах</a:t>
            </a:r>
            <a:r>
              <a:rPr lang="uk-UA" sz="2000" i="1" dirty="0">
                <a:solidFill>
                  <a:srgbClr val="47627D"/>
                </a:solidFill>
              </a:rPr>
              <a:t> </a:t>
            </a:r>
            <a:r>
              <a:rPr lang="uk-UA" sz="2000" i="1" dirty="0"/>
              <a:t>— у доброму настрої, на піднесенні; дуже швидко.</a:t>
            </a:r>
          </a:p>
          <a:p>
            <a:pPr marL="342900" lvl="0" indent="-342900" algn="just">
              <a:buFont typeface="Arial" panose="020B0604020202020204" pitchFamily="34" charset="0"/>
              <a:buChar char="•"/>
            </a:pPr>
            <a:r>
              <a:rPr lang="uk-UA" sz="2000" b="1" i="1" dirty="0">
                <a:solidFill>
                  <a:srgbClr val="47627D"/>
                </a:solidFill>
              </a:rPr>
              <a:t>давати крила</a:t>
            </a:r>
            <a:r>
              <a:rPr lang="uk-UA" sz="2000" i="1" dirty="0">
                <a:solidFill>
                  <a:srgbClr val="47627D"/>
                </a:solidFill>
              </a:rPr>
              <a:t> </a:t>
            </a:r>
            <a:r>
              <a:rPr lang="uk-UA" sz="2000" i="1" dirty="0"/>
              <a:t>— викликати в кого-небудь піднесення, натхнення, почуття впевненості у собі, у своїх силах, здібностях.</a:t>
            </a:r>
          </a:p>
          <a:p>
            <a:pPr marL="342900" lvl="0" indent="-342900" algn="just">
              <a:buFont typeface="Arial" panose="020B0604020202020204" pitchFamily="34" charset="0"/>
              <a:buChar char="•"/>
            </a:pPr>
            <a:r>
              <a:rPr lang="uk-UA" sz="2000" b="1" i="1" dirty="0">
                <a:solidFill>
                  <a:srgbClr val="47627D"/>
                </a:solidFill>
              </a:rPr>
              <a:t>обламувати крила</a:t>
            </a:r>
            <a:r>
              <a:rPr lang="uk-UA" sz="2000" i="1" dirty="0">
                <a:solidFill>
                  <a:srgbClr val="47627D"/>
                </a:solidFill>
              </a:rPr>
              <a:t> </a:t>
            </a:r>
            <a:r>
              <a:rPr lang="uk-UA" sz="2000" i="1" dirty="0"/>
              <a:t>— позбавити кого-небудь високих прагнень, поривань, мрій.</a:t>
            </a:r>
          </a:p>
          <a:p>
            <a:pPr marL="342900" lvl="0" indent="-342900" algn="just">
              <a:buFont typeface="Arial" panose="020B0604020202020204" pitchFamily="34" charset="0"/>
              <a:buChar char="•"/>
            </a:pPr>
            <a:r>
              <a:rPr lang="uk-UA" sz="2000" b="1" i="1" dirty="0">
                <a:solidFill>
                  <a:srgbClr val="47627D"/>
                </a:solidFill>
              </a:rPr>
              <a:t>опустити крила</a:t>
            </a:r>
            <a:r>
              <a:rPr lang="uk-UA" sz="2000" i="1" dirty="0">
                <a:solidFill>
                  <a:srgbClr val="47627D"/>
                </a:solidFill>
              </a:rPr>
              <a:t> </a:t>
            </a:r>
            <a:r>
              <a:rPr lang="uk-UA" sz="2000" i="1" dirty="0"/>
              <a:t>— утратити впевненість у собі, примиритися з чимось, зневіритися у своїх силах; </a:t>
            </a:r>
            <a:endParaRPr lang="ru-RU" sz="2000" i="1" dirty="0"/>
          </a:p>
          <a:p>
            <a:pPr marL="342900" lvl="0" indent="-342900" algn="just">
              <a:buFont typeface="Arial" panose="020B0604020202020204" pitchFamily="34" charset="0"/>
              <a:buChar char="•"/>
            </a:pPr>
            <a:r>
              <a:rPr lang="uk-UA" sz="2000" b="1" i="1" dirty="0">
                <a:solidFill>
                  <a:srgbClr val="47627D"/>
                </a:solidFill>
              </a:rPr>
              <a:t>обпалювати собі крила</a:t>
            </a:r>
            <a:r>
              <a:rPr lang="uk-UA" sz="2000" i="1" dirty="0">
                <a:solidFill>
                  <a:srgbClr val="47627D"/>
                </a:solidFill>
              </a:rPr>
              <a:t> </a:t>
            </a:r>
            <a:r>
              <a:rPr lang="uk-UA" sz="2000" i="1" dirty="0"/>
              <a:t>— зазнавати невдачі в чому-небудь; не досягати чогось бажаного; </a:t>
            </a:r>
            <a:endParaRPr lang="ru-RU" sz="2000" i="1" dirty="0"/>
          </a:p>
          <a:p>
            <a:pPr marL="342900" lvl="0" indent="-342900" algn="just">
              <a:buFont typeface="Arial" panose="020B0604020202020204" pitchFamily="34" charset="0"/>
              <a:buChar char="•"/>
            </a:pPr>
            <a:r>
              <a:rPr lang="uk-UA" sz="2000" b="1" i="1" dirty="0">
                <a:solidFill>
                  <a:srgbClr val="47627D"/>
                </a:solidFill>
              </a:rPr>
              <a:t>складати крильця</a:t>
            </a:r>
            <a:r>
              <a:rPr lang="uk-UA" sz="2000" i="1" dirty="0">
                <a:solidFill>
                  <a:srgbClr val="47627D"/>
                </a:solidFill>
              </a:rPr>
              <a:t> </a:t>
            </a:r>
            <a:r>
              <a:rPr lang="uk-UA" sz="2000" i="1" dirty="0"/>
              <a:t>— відмовлятися від будь-яких дій, від боротьби; скорятися;</a:t>
            </a:r>
            <a:endParaRPr lang="ru-RU" sz="2000" i="1" dirty="0"/>
          </a:p>
          <a:p>
            <a:pPr marL="342900" lvl="0" indent="-342900" algn="just">
              <a:buFont typeface="Arial" panose="020B0604020202020204" pitchFamily="34" charset="0"/>
              <a:buChar char="•"/>
            </a:pPr>
            <a:r>
              <a:rPr lang="uk-UA" sz="2000" b="1" i="1" dirty="0">
                <a:solidFill>
                  <a:srgbClr val="47627D"/>
                </a:solidFill>
              </a:rPr>
              <a:t>підрізати крила</a:t>
            </a:r>
            <a:r>
              <a:rPr lang="uk-UA" sz="2000" i="1" dirty="0">
                <a:solidFill>
                  <a:srgbClr val="47627D"/>
                </a:solidFill>
              </a:rPr>
              <a:t> </a:t>
            </a:r>
            <a:r>
              <a:rPr lang="uk-UA" sz="2000" i="1" dirty="0"/>
              <a:t>— позбавити кого-небудь можливості здійснювати щось; підірвати міць, знесилити когось або обмежити поле діяльності.</a:t>
            </a:r>
            <a:endParaRPr lang="ru-RU" sz="2000" i="1" dirty="0"/>
          </a:p>
        </p:txBody>
      </p:sp>
      <p:pic>
        <p:nvPicPr>
          <p:cNvPr id="7" name="Рисунок 6">
            <a:extLst>
              <a:ext uri="{FF2B5EF4-FFF2-40B4-BE49-F238E27FC236}">
                <a16:creationId xmlns:a16="http://schemas.microsoft.com/office/drawing/2014/main" id="{0D6C9AC1-F253-4AB7-AFED-FE49D9E0A9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23211" y="1320476"/>
            <a:ext cx="3016389" cy="5476564"/>
          </a:xfrm>
          <a:prstGeom prst="rect">
            <a:avLst/>
          </a:prstGeom>
          <a:ln>
            <a:noFill/>
          </a:ln>
          <a:effectLst>
            <a:softEdge rad="112500"/>
          </a:effectLst>
        </p:spPr>
      </p:pic>
    </p:spTree>
    <p:extLst>
      <p:ext uri="{BB962C8B-B14F-4D97-AF65-F5344CB8AC3E}">
        <p14:creationId xmlns:p14="http://schemas.microsoft.com/office/powerpoint/2010/main" val="1215425407"/>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71375F-6C9B-4C64-A455-8FDD616A5C47}"/>
              </a:ext>
            </a:extLst>
          </p:cNvPr>
          <p:cNvSpPr txBox="1"/>
          <p:nvPr/>
        </p:nvSpPr>
        <p:spPr>
          <a:xfrm>
            <a:off x="2562549" y="0"/>
            <a:ext cx="7795648" cy="707886"/>
          </a:xfrm>
          <a:prstGeom prst="rect">
            <a:avLst/>
          </a:prstGeom>
          <a:noFill/>
        </p:spPr>
        <p:txBody>
          <a:bodyPr wrap="square" rtlCol="0">
            <a:spAutoFit/>
          </a:bodyPr>
          <a:lstStyle/>
          <a:p>
            <a:pPr algn="just"/>
            <a:r>
              <a:rPr lang="uk-UA" sz="4000" dirty="0">
                <a:solidFill>
                  <a:srgbClr val="47627D"/>
                </a:solidFill>
                <a:effectLst>
                  <a:outerShdw blurRad="38100" dist="38100" dir="2700000" algn="tl">
                    <a:srgbClr val="000000">
                      <a:alpha val="43137"/>
                    </a:srgbClr>
                  </a:outerShdw>
                </a:effectLst>
                <a:latin typeface="Lobster" panose="02000506000000020003" pitchFamily="2" charset="0"/>
              </a:rPr>
              <a:t>Працюємо над змістом твору</a:t>
            </a:r>
            <a:endParaRPr lang="ru-RU" sz="4000" dirty="0">
              <a:solidFill>
                <a:srgbClr val="47627D"/>
              </a:solidFill>
              <a:effectLst>
                <a:outerShdw blurRad="38100" dist="38100" dir="2700000" algn="tl">
                  <a:srgbClr val="000000">
                    <a:alpha val="43137"/>
                  </a:srgbClr>
                </a:outerShdw>
              </a:effectLst>
              <a:latin typeface="Lobster" panose="02000506000000020003" pitchFamily="2" charset="0"/>
            </a:endParaRPr>
          </a:p>
        </p:txBody>
      </p:sp>
      <p:sp>
        <p:nvSpPr>
          <p:cNvPr id="5" name="Прямоугольник 4">
            <a:extLst>
              <a:ext uri="{FF2B5EF4-FFF2-40B4-BE49-F238E27FC236}">
                <a16:creationId xmlns:a16="http://schemas.microsoft.com/office/drawing/2014/main" id="{2F876801-CAC7-467F-849D-2BBC47913DC9}"/>
              </a:ext>
            </a:extLst>
          </p:cNvPr>
          <p:cNvSpPr/>
          <p:nvPr/>
        </p:nvSpPr>
        <p:spPr>
          <a:xfrm>
            <a:off x="244361" y="967710"/>
            <a:ext cx="11520919" cy="1938992"/>
          </a:xfrm>
          <a:prstGeom prst="rect">
            <a:avLst/>
          </a:prstGeom>
        </p:spPr>
        <p:txBody>
          <a:bodyPr wrap="square">
            <a:spAutoFit/>
          </a:bodyPr>
          <a:lstStyle/>
          <a:p>
            <a:pPr marL="342900" lvl="0" indent="-342900">
              <a:buFont typeface="Arial" panose="020B0604020202020204" pitchFamily="34" charset="0"/>
              <a:buChar char="•"/>
            </a:pPr>
            <a:r>
              <a:rPr lang="uk-UA" sz="2000" b="1" i="1" dirty="0">
                <a:solidFill>
                  <a:srgbClr val="47627D"/>
                </a:solidFill>
              </a:rPr>
              <a:t>Що об’єднує твори «Крига на Одрі» та «Крила»?</a:t>
            </a:r>
            <a:endParaRPr lang="ru-RU" sz="2000" dirty="0">
              <a:solidFill>
                <a:srgbClr val="47627D"/>
              </a:solidFill>
            </a:endParaRPr>
          </a:p>
          <a:p>
            <a:pPr marL="342900" lvl="0" indent="-342900">
              <a:buFont typeface="Arial" panose="020B0604020202020204" pitchFamily="34" charset="0"/>
              <a:buChar char="•"/>
            </a:pPr>
            <a:r>
              <a:rPr lang="uk-UA" sz="2000" b="1" i="1" dirty="0">
                <a:solidFill>
                  <a:srgbClr val="47627D"/>
                </a:solidFill>
              </a:rPr>
              <a:t>Назвіть істот в природі, які мають крила. Для чого вони їм потрібні?</a:t>
            </a:r>
            <a:endParaRPr lang="ru-RU" sz="2000" dirty="0">
              <a:solidFill>
                <a:srgbClr val="47627D"/>
              </a:solidFill>
            </a:endParaRPr>
          </a:p>
          <a:p>
            <a:pPr marL="342900" lvl="0" indent="-342900">
              <a:buFont typeface="Arial" panose="020B0604020202020204" pitchFamily="34" charset="0"/>
              <a:buChar char="•"/>
            </a:pPr>
            <a:r>
              <a:rPr lang="uk-UA" sz="2000" b="1" i="1" dirty="0">
                <a:solidFill>
                  <a:srgbClr val="47627D"/>
                </a:solidFill>
              </a:rPr>
              <a:t>Чим людські крила відрізняються від пташиних? Як про це говориться в поезії?</a:t>
            </a:r>
          </a:p>
          <a:p>
            <a:pPr marL="342900" indent="-342900">
              <a:buFont typeface="Arial" panose="020B0604020202020204" pitchFamily="34" charset="0"/>
              <a:buChar char="•"/>
            </a:pPr>
            <a:r>
              <a:rPr lang="uk-UA" sz="2000" b="1" i="1" dirty="0">
                <a:solidFill>
                  <a:srgbClr val="47627D"/>
                </a:solidFill>
              </a:rPr>
              <a:t>З чого складається «крилатість» людини, на думку письменниці?</a:t>
            </a:r>
            <a:endParaRPr lang="ru-RU" sz="2000" dirty="0">
              <a:solidFill>
                <a:srgbClr val="47627D"/>
              </a:solidFill>
            </a:endParaRPr>
          </a:p>
          <a:p>
            <a:pPr marL="342900" lvl="0" indent="-342900">
              <a:buFont typeface="Arial" panose="020B0604020202020204" pitchFamily="34" charset="0"/>
              <a:buChar char="•"/>
            </a:pPr>
            <a:endParaRPr lang="uk-UA" sz="2000" b="1" i="1" dirty="0">
              <a:solidFill>
                <a:srgbClr val="47627D"/>
              </a:solidFill>
            </a:endParaRPr>
          </a:p>
          <a:p>
            <a:pPr marL="342900" lvl="0" indent="-342900">
              <a:buFont typeface="Arial" panose="020B0604020202020204" pitchFamily="34" charset="0"/>
              <a:buChar char="•"/>
            </a:pPr>
            <a:endParaRPr lang="ru-RU" sz="2000" dirty="0">
              <a:solidFill>
                <a:srgbClr val="47627D"/>
              </a:solidFill>
            </a:endParaRPr>
          </a:p>
        </p:txBody>
      </p:sp>
      <p:grpSp>
        <p:nvGrpSpPr>
          <p:cNvPr id="6" name="Группа 5">
            <a:extLst>
              <a:ext uri="{FF2B5EF4-FFF2-40B4-BE49-F238E27FC236}">
                <a16:creationId xmlns:a16="http://schemas.microsoft.com/office/drawing/2014/main" id="{C5380DAB-7ED5-429F-B5D8-1F9F9CFACECD}"/>
              </a:ext>
            </a:extLst>
          </p:cNvPr>
          <p:cNvGrpSpPr/>
          <p:nvPr/>
        </p:nvGrpSpPr>
        <p:grpSpPr>
          <a:xfrm>
            <a:off x="1958067" y="2097226"/>
            <a:ext cx="9004611" cy="4762500"/>
            <a:chOff x="2577789" y="2076473"/>
            <a:chExt cx="9004611" cy="4762500"/>
          </a:xfrm>
        </p:grpSpPr>
        <p:graphicFrame>
          <p:nvGraphicFramePr>
            <p:cNvPr id="3" name="Схема 2">
              <a:extLst>
                <a:ext uri="{FF2B5EF4-FFF2-40B4-BE49-F238E27FC236}">
                  <a16:creationId xmlns:a16="http://schemas.microsoft.com/office/drawing/2014/main" id="{E3AEFEED-A23F-4D42-8290-4CA018C7BDAD}"/>
                </a:ext>
              </a:extLst>
            </p:cNvPr>
            <p:cNvGraphicFramePr/>
            <p:nvPr>
              <p:extLst>
                <p:ext uri="{D42A27DB-BD31-4B8C-83A1-F6EECF244321}">
                  <p14:modId xmlns:p14="http://schemas.microsoft.com/office/powerpoint/2010/main" val="2764358437"/>
                </p:ext>
              </p:extLst>
            </p:nvPr>
          </p:nvGraphicFramePr>
          <p:xfrm>
            <a:off x="6638173" y="2255167"/>
            <a:ext cx="4944227" cy="44051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316" name="Picture 4" descr="nature angels | 2306-angelic">
              <a:extLst>
                <a:ext uri="{FF2B5EF4-FFF2-40B4-BE49-F238E27FC236}">
                  <a16:creationId xmlns:a16="http://schemas.microsoft.com/office/drawing/2014/main" id="{850D1FBC-0773-4A73-8A91-034F643DD38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77789" y="2076473"/>
              <a:ext cx="4762500" cy="4762500"/>
            </a:xfrm>
            <a:prstGeom prst="ellipse">
              <a:avLst/>
            </a:prstGeom>
            <a:ln>
              <a:noFill/>
            </a:ln>
            <a:effectLst>
              <a:softEdge rad="317500"/>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822104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00C35E-943B-4DFD-ABF4-1A3B89416BD5}"/>
              </a:ext>
            </a:extLst>
          </p:cNvPr>
          <p:cNvSpPr txBox="1"/>
          <p:nvPr/>
        </p:nvSpPr>
        <p:spPr>
          <a:xfrm>
            <a:off x="359846" y="779480"/>
            <a:ext cx="11694994" cy="5940088"/>
          </a:xfrm>
          <a:prstGeom prst="rect">
            <a:avLst/>
          </a:prstGeom>
          <a:solidFill>
            <a:schemeClr val="bg1"/>
          </a:solidFill>
        </p:spPr>
        <p:txBody>
          <a:bodyPr wrap="square" rtlCol="0">
            <a:spAutoFit/>
          </a:bodyPr>
          <a:lstStyle/>
          <a:p>
            <a:pPr algn="just"/>
            <a:r>
              <a:rPr lang="uk-UA" sz="2000" b="1" i="1" dirty="0"/>
              <a:t>Тема:</a:t>
            </a:r>
            <a:r>
              <a:rPr lang="uk-UA" sz="2000" i="1" dirty="0"/>
              <a:t> відтворення роздумів поетеси про сенс життя людини. </a:t>
            </a:r>
            <a:endParaRPr lang="ru-RU" sz="2000" i="1" dirty="0"/>
          </a:p>
          <a:p>
            <a:pPr algn="just"/>
            <a:r>
              <a:rPr lang="uk-UA" sz="2000" b="1" i="1" dirty="0"/>
              <a:t>Ідея:</a:t>
            </a:r>
            <a:r>
              <a:rPr lang="uk-UA" sz="2000" i="1" dirty="0"/>
              <a:t> возвеличення любові до рідного краю, до всього, що з ним пов’язано, перебуваючи далеко за його межами. </a:t>
            </a:r>
            <a:endParaRPr lang="ru-RU" sz="2000" i="1" dirty="0"/>
          </a:p>
          <a:p>
            <a:pPr algn="just"/>
            <a:r>
              <a:rPr lang="uk-UA" sz="2000" b="1" i="1" dirty="0"/>
              <a:t>Основна думка:</a:t>
            </a:r>
            <a:r>
              <a:rPr lang="uk-UA" sz="2000" i="1" dirty="0"/>
              <a:t>  «Нащо крилатим ґрунт під ногами?»</a:t>
            </a:r>
            <a:endParaRPr lang="ru-RU" sz="2000" i="1" dirty="0"/>
          </a:p>
          <a:p>
            <a:pPr algn="just"/>
            <a:r>
              <a:rPr lang="uk-UA" sz="2000" b="1" i="1" dirty="0"/>
              <a:t>Жанр</a:t>
            </a:r>
            <a:r>
              <a:rPr lang="uk-UA" sz="2000" i="1" dirty="0"/>
              <a:t>: поема</a:t>
            </a:r>
            <a:endParaRPr lang="ru-RU" sz="2000" i="1" dirty="0"/>
          </a:p>
          <a:p>
            <a:pPr algn="just"/>
            <a:r>
              <a:rPr lang="uk-UA" sz="2000" b="1" i="1" u="sng" dirty="0">
                <a:solidFill>
                  <a:srgbClr val="47627D"/>
                </a:solidFill>
              </a:rPr>
              <a:t>Художні засоби «Крига на Одрі»:</a:t>
            </a:r>
            <a:endParaRPr lang="ru-RU" sz="2000" i="1" dirty="0">
              <a:solidFill>
                <a:srgbClr val="47627D"/>
              </a:solidFill>
            </a:endParaRPr>
          </a:p>
          <a:p>
            <a:pPr algn="just"/>
            <a:r>
              <a:rPr lang="uk-UA" sz="2000" b="1" i="1" dirty="0"/>
              <a:t>Метафори:</a:t>
            </a:r>
            <a:r>
              <a:rPr lang="uk-UA" sz="2000" i="1" dirty="0"/>
              <a:t> «зима не вдягла… свиту», «зима… часом вже й приміряла», «зима… пошукала, поплакала… </a:t>
            </a:r>
            <a:r>
              <a:rPr lang="uk-UA" sz="2000" i="1" dirty="0" err="1"/>
              <a:t>мотувала</a:t>
            </a:r>
            <a:r>
              <a:rPr lang="uk-UA" sz="2000" i="1" dirty="0"/>
              <a:t>, стелила… сперечалася… несла… збиралась», «дерева проснулись», «лід потемнів», «крига буйно ломилась». </a:t>
            </a:r>
            <a:endParaRPr lang="ru-RU" sz="2000" i="1" dirty="0"/>
          </a:p>
          <a:p>
            <a:pPr algn="just"/>
            <a:r>
              <a:rPr lang="uk-UA" sz="2000" b="1" i="1" dirty="0"/>
              <a:t>Епітет:</a:t>
            </a:r>
            <a:r>
              <a:rPr lang="uk-UA" sz="2000" i="1" dirty="0"/>
              <a:t> «Одра темна, широка».</a:t>
            </a:r>
            <a:endParaRPr lang="ru-RU" sz="2000" i="1" dirty="0"/>
          </a:p>
          <a:p>
            <a:pPr algn="just"/>
            <a:r>
              <a:rPr lang="uk-UA" sz="2000" b="1" i="1" dirty="0"/>
              <a:t>Риторичні запитання:</a:t>
            </a:r>
            <a:r>
              <a:rPr lang="uk-UA" sz="2000" i="1" dirty="0"/>
              <a:t> «Що ж робити?», «— Ти куди ж розігналась?, Чи, бува, не до самого моря?», «Ну, а що, як її розливає вода весняна?», «Ну, а що, коли їй та удержать тебе несила?», «Нащо крилатим ґрунт під ногами?»</a:t>
            </a:r>
            <a:endParaRPr lang="ru-RU" sz="2000" i="1" dirty="0"/>
          </a:p>
          <a:p>
            <a:pPr algn="just"/>
            <a:r>
              <a:rPr lang="uk-UA" sz="2000" b="1" i="1" dirty="0"/>
              <a:t>Риторичний оклик:</a:t>
            </a:r>
            <a:r>
              <a:rPr lang="uk-UA" sz="2000" i="1" dirty="0"/>
              <a:t> «Дивна людина!» </a:t>
            </a:r>
            <a:endParaRPr lang="ru-RU" sz="2000" i="1" dirty="0"/>
          </a:p>
          <a:p>
            <a:pPr algn="just"/>
            <a:r>
              <a:rPr lang="uk-UA" sz="2000" b="1" i="1" dirty="0"/>
              <a:t>Повтори:</a:t>
            </a:r>
            <a:r>
              <a:rPr lang="uk-UA" sz="2000" i="1" dirty="0"/>
              <a:t> «Ну, а що…»</a:t>
            </a:r>
            <a:endParaRPr lang="ru-RU" sz="2000" i="1" dirty="0"/>
          </a:p>
          <a:p>
            <a:pPr algn="just"/>
            <a:r>
              <a:rPr lang="uk-UA" sz="2000" b="1" i="1" u="sng" dirty="0">
                <a:solidFill>
                  <a:srgbClr val="47627D"/>
                </a:solidFill>
              </a:rPr>
              <a:t>Художні засоби «Крила»:</a:t>
            </a:r>
            <a:endParaRPr lang="ru-RU" sz="2000" i="1" dirty="0">
              <a:solidFill>
                <a:srgbClr val="47627D"/>
              </a:solidFill>
            </a:endParaRPr>
          </a:p>
          <a:p>
            <a:pPr algn="just"/>
            <a:r>
              <a:rPr lang="uk-UA" sz="2000" b="1" i="1" dirty="0"/>
              <a:t>Риторичне запитання: </a:t>
            </a:r>
            <a:r>
              <a:rPr lang="uk-UA" sz="2000" i="1" dirty="0"/>
              <a:t>«А як же людина?» </a:t>
            </a:r>
            <a:endParaRPr lang="ru-RU" sz="2000" i="1" dirty="0"/>
          </a:p>
          <a:p>
            <a:pPr algn="just"/>
            <a:r>
              <a:rPr lang="uk-UA" sz="2000" b="1" i="1" dirty="0"/>
              <a:t>Риторичний оклик:</a:t>
            </a:r>
            <a:r>
              <a:rPr lang="uk-UA" sz="2000" i="1" dirty="0"/>
              <a:t> «А крила має!» </a:t>
            </a:r>
            <a:endParaRPr lang="ru-RU" sz="2000" i="1" dirty="0"/>
          </a:p>
          <a:p>
            <a:pPr algn="just"/>
            <a:r>
              <a:rPr lang="uk-UA" sz="2000" b="1" i="1" dirty="0"/>
              <a:t>Повтори:</a:t>
            </a:r>
            <a:r>
              <a:rPr lang="uk-UA" sz="2000" i="1" dirty="0"/>
              <a:t> «У кого — …», «А крила має!»</a:t>
            </a:r>
            <a:endParaRPr lang="ru-RU" sz="2800" i="1" dirty="0"/>
          </a:p>
        </p:txBody>
      </p:sp>
      <p:sp>
        <p:nvSpPr>
          <p:cNvPr id="2" name="TextBox 1">
            <a:extLst>
              <a:ext uri="{FF2B5EF4-FFF2-40B4-BE49-F238E27FC236}">
                <a16:creationId xmlns:a16="http://schemas.microsoft.com/office/drawing/2014/main" id="{AE71375F-6C9B-4C64-A455-8FDD616A5C47}"/>
              </a:ext>
            </a:extLst>
          </p:cNvPr>
          <p:cNvSpPr txBox="1"/>
          <p:nvPr/>
        </p:nvSpPr>
        <p:spPr>
          <a:xfrm>
            <a:off x="2702256" y="0"/>
            <a:ext cx="6541167" cy="707886"/>
          </a:xfrm>
          <a:prstGeom prst="rect">
            <a:avLst/>
          </a:prstGeom>
          <a:noFill/>
        </p:spPr>
        <p:txBody>
          <a:bodyPr wrap="square" rtlCol="0">
            <a:spAutoFit/>
          </a:bodyPr>
          <a:lstStyle/>
          <a:p>
            <a:pPr algn="just"/>
            <a:r>
              <a:rPr lang="uk-UA" sz="4000" dirty="0">
                <a:solidFill>
                  <a:srgbClr val="47627D"/>
                </a:solidFill>
                <a:effectLst>
                  <a:outerShdw blurRad="38100" dist="38100" dir="2700000" algn="tl">
                    <a:srgbClr val="000000">
                      <a:alpha val="43137"/>
                    </a:srgbClr>
                  </a:outerShdw>
                </a:effectLst>
                <a:latin typeface="Lobster" panose="02000506000000020003" pitchFamily="2" charset="0"/>
              </a:rPr>
              <a:t>Літературний аналіз твору</a:t>
            </a:r>
            <a:endParaRPr lang="ru-RU" sz="4000" dirty="0">
              <a:solidFill>
                <a:srgbClr val="47627D"/>
              </a:solidFill>
              <a:effectLst>
                <a:outerShdw blurRad="38100" dist="38100" dir="2700000" algn="tl">
                  <a:srgbClr val="000000">
                    <a:alpha val="43137"/>
                  </a:srgbClr>
                </a:outerShdw>
              </a:effectLst>
              <a:latin typeface="Lobster" panose="02000506000000020003" pitchFamily="2" charset="0"/>
            </a:endParaRPr>
          </a:p>
        </p:txBody>
      </p:sp>
      <p:pic>
        <p:nvPicPr>
          <p:cNvPr id="8" name="Picture 4" descr="http://lenagold.ru/fon/clipart/ch/chajk/seagull005.png">
            <a:extLst>
              <a:ext uri="{FF2B5EF4-FFF2-40B4-BE49-F238E27FC236}">
                <a16:creationId xmlns:a16="http://schemas.microsoft.com/office/drawing/2014/main" id="{A1F038AE-91E4-4DA0-A906-FD507A1566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7315199" y="4732586"/>
            <a:ext cx="4148545" cy="1795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9040069"/>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Рисунок 32">
            <a:extLst>
              <a:ext uri="{FF2B5EF4-FFF2-40B4-BE49-F238E27FC236}">
                <a16:creationId xmlns:a16="http://schemas.microsoft.com/office/drawing/2014/main" id="{B4A84A73-18FD-4BAE-AA89-9D606AC7CD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174" y="957262"/>
            <a:ext cx="9040427" cy="6283097"/>
          </a:xfrm>
          <a:prstGeom prst="rect">
            <a:avLst/>
          </a:prstGeom>
        </p:spPr>
      </p:pic>
      <p:graphicFrame>
        <p:nvGraphicFramePr>
          <p:cNvPr id="38" name="Схема 37">
            <a:extLst>
              <a:ext uri="{FF2B5EF4-FFF2-40B4-BE49-F238E27FC236}">
                <a16:creationId xmlns:a16="http://schemas.microsoft.com/office/drawing/2014/main" id="{397512E4-1C16-496F-AF19-8E79675E5074}"/>
              </a:ext>
            </a:extLst>
          </p:cNvPr>
          <p:cNvGraphicFramePr/>
          <p:nvPr>
            <p:extLst>
              <p:ext uri="{D42A27DB-BD31-4B8C-83A1-F6EECF244321}">
                <p14:modId xmlns:p14="http://schemas.microsoft.com/office/powerpoint/2010/main" val="1516605398"/>
              </p:ext>
            </p:extLst>
          </p:nvPr>
        </p:nvGraphicFramePr>
        <p:xfrm>
          <a:off x="7658101" y="0"/>
          <a:ext cx="4363218"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109A44A0-EE9A-4C26-B14E-C2191D15385C}"/>
              </a:ext>
            </a:extLst>
          </p:cNvPr>
          <p:cNvSpPr txBox="1"/>
          <p:nvPr/>
        </p:nvSpPr>
        <p:spPr>
          <a:xfrm>
            <a:off x="1089834" y="0"/>
            <a:ext cx="9383682" cy="769441"/>
          </a:xfrm>
          <a:prstGeom prst="rect">
            <a:avLst/>
          </a:prstGeom>
          <a:noFill/>
        </p:spPr>
        <p:txBody>
          <a:bodyPr wrap="square" rtlCol="0">
            <a:spAutoFit/>
          </a:bodyPr>
          <a:lstStyle/>
          <a:p>
            <a:pPr algn="ctr"/>
            <a:r>
              <a:rPr lang="uk-UA" sz="4400" dirty="0">
                <a:solidFill>
                  <a:srgbClr val="47627D"/>
                </a:solidFill>
                <a:effectLst>
                  <a:outerShdw blurRad="38100" dist="38100" dir="2700000" algn="tl">
                    <a:srgbClr val="000000">
                      <a:alpha val="43137"/>
                    </a:srgbClr>
                  </a:outerShdw>
                </a:effectLst>
                <a:latin typeface="Lobster" panose="02000506000000020003" pitchFamily="2" charset="0"/>
              </a:rPr>
              <a:t>Сьогодні на уроці</a:t>
            </a:r>
            <a:endParaRPr lang="ru-RU" sz="4400" dirty="0">
              <a:solidFill>
                <a:srgbClr val="47627D"/>
              </a:solidFill>
              <a:effectLst>
                <a:outerShdw blurRad="38100" dist="38100" dir="2700000" algn="tl">
                  <a:srgbClr val="000000">
                    <a:alpha val="43137"/>
                  </a:srgbClr>
                </a:outerShdw>
              </a:effectLst>
              <a:latin typeface="Lobster" panose="02000506000000020003" pitchFamily="2" charset="0"/>
            </a:endParaRPr>
          </a:p>
        </p:txBody>
      </p:sp>
    </p:spTree>
    <p:extLst>
      <p:ext uri="{BB962C8B-B14F-4D97-AF65-F5344CB8AC3E}">
        <p14:creationId xmlns:p14="http://schemas.microsoft.com/office/powerpoint/2010/main" val="319933572"/>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1000"/>
            <a:lum/>
          </a:blip>
          <a:srcRect/>
          <a:stretch>
            <a:fillRect t="-39000" b="-39000"/>
          </a:stretch>
        </a:blipFill>
        <a:effectLst/>
      </p:bgPr>
    </p:bg>
    <p:spTree>
      <p:nvGrpSpPr>
        <p:cNvPr id="1" name=""/>
        <p:cNvGrpSpPr/>
        <p:nvPr/>
      </p:nvGrpSpPr>
      <p:grpSpPr>
        <a:xfrm>
          <a:off x="0" y="0"/>
          <a:ext cx="0" cy="0"/>
          <a:chOff x="0" y="0"/>
          <a:chExt cx="0" cy="0"/>
        </a:xfrm>
      </p:grpSpPr>
      <p:pic>
        <p:nvPicPr>
          <p:cNvPr id="11" name="Рисунок 10">
            <a:extLst>
              <a:ext uri="{FF2B5EF4-FFF2-40B4-BE49-F238E27FC236}">
                <a16:creationId xmlns:a16="http://schemas.microsoft.com/office/drawing/2014/main" id="{5B74FCA9-CC90-499E-9750-CAED22699E3A}"/>
              </a:ext>
            </a:extLst>
          </p:cNvPr>
          <p:cNvPicPr>
            <a:picLocks noChangeAspect="1"/>
          </p:cNvPicPr>
          <p:nvPr/>
        </p:nvPicPr>
        <p:blipFill rotWithShape="1">
          <a:blip r:embed="rId3">
            <a:extLst>
              <a:ext uri="{28A0092B-C50C-407E-A947-70E740481C1C}">
                <a14:useLocalDpi xmlns:a14="http://schemas.microsoft.com/office/drawing/2010/main" val="0"/>
              </a:ext>
            </a:extLst>
          </a:blip>
          <a:srcRect b="43544"/>
          <a:stretch/>
        </p:blipFill>
        <p:spPr>
          <a:xfrm>
            <a:off x="0" y="0"/>
            <a:ext cx="12192000" cy="6858000"/>
          </a:xfrm>
          <a:prstGeom prst="rect">
            <a:avLst/>
          </a:prstGeom>
        </p:spPr>
      </p:pic>
      <p:pic>
        <p:nvPicPr>
          <p:cNvPr id="4" name="Рисунок 3">
            <a:extLst>
              <a:ext uri="{FF2B5EF4-FFF2-40B4-BE49-F238E27FC236}">
                <a16:creationId xmlns:a16="http://schemas.microsoft.com/office/drawing/2014/main" id="{23BAF498-3067-412C-BB9A-FED06ABA51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81" y="1737360"/>
            <a:ext cx="8193024" cy="5120640"/>
          </a:xfrm>
          <a:prstGeom prst="rect">
            <a:avLst/>
          </a:prstGeom>
          <a:ln>
            <a:noFill/>
          </a:ln>
          <a:effectLst>
            <a:softEdge rad="635000"/>
          </a:effectLst>
        </p:spPr>
      </p:pic>
      <p:sp>
        <p:nvSpPr>
          <p:cNvPr id="5" name="TextBox 4">
            <a:extLst>
              <a:ext uri="{FF2B5EF4-FFF2-40B4-BE49-F238E27FC236}">
                <a16:creationId xmlns:a16="http://schemas.microsoft.com/office/drawing/2014/main" id="{33B3858D-5B6B-4F9C-BEFB-799CF70CC939}"/>
              </a:ext>
            </a:extLst>
          </p:cNvPr>
          <p:cNvSpPr txBox="1"/>
          <p:nvPr/>
        </p:nvSpPr>
        <p:spPr>
          <a:xfrm>
            <a:off x="5530781" y="6488668"/>
            <a:ext cx="1130438" cy="369332"/>
          </a:xfrm>
          <a:prstGeom prst="rect">
            <a:avLst/>
          </a:prstGeom>
          <a:noFill/>
        </p:spPr>
        <p:txBody>
          <a:bodyPr wrap="none" rtlCol="0">
            <a:spAutoFit/>
          </a:bodyPr>
          <a:lstStyle/>
          <a:p>
            <a:r>
              <a:rPr lang="uk-UA" i="1" dirty="0">
                <a:solidFill>
                  <a:schemeClr val="bg1"/>
                </a:solidFill>
              </a:rPr>
              <a:t>Київ-2019</a:t>
            </a:r>
            <a:endParaRPr lang="ru-RU" i="1" dirty="0">
              <a:solidFill>
                <a:schemeClr val="bg1"/>
              </a:solidFill>
            </a:endParaRPr>
          </a:p>
        </p:txBody>
      </p:sp>
      <p:sp>
        <p:nvSpPr>
          <p:cNvPr id="6" name="Прямоугольник 5">
            <a:extLst>
              <a:ext uri="{FF2B5EF4-FFF2-40B4-BE49-F238E27FC236}">
                <a16:creationId xmlns:a16="http://schemas.microsoft.com/office/drawing/2014/main" id="{13B6F07B-71F7-4A06-B204-FBEE89B8311B}"/>
              </a:ext>
            </a:extLst>
          </p:cNvPr>
          <p:cNvSpPr/>
          <p:nvPr/>
        </p:nvSpPr>
        <p:spPr>
          <a:xfrm>
            <a:off x="7626894" y="4829400"/>
            <a:ext cx="5321207" cy="923330"/>
          </a:xfrm>
          <a:prstGeom prst="rect">
            <a:avLst/>
          </a:prstGeom>
        </p:spPr>
        <p:txBody>
          <a:bodyPr wrap="square">
            <a:spAutoFit/>
          </a:bodyPr>
          <a:lstStyle/>
          <a:p>
            <a:r>
              <a:rPr lang="uk-UA" i="1" dirty="0">
                <a:solidFill>
                  <a:schemeClr val="bg1"/>
                </a:solidFill>
              </a:rPr>
              <a:t>Дележа Альбіна Ярославівна</a:t>
            </a:r>
          </a:p>
          <a:p>
            <a:r>
              <a:rPr lang="uk-UA" i="1" dirty="0">
                <a:solidFill>
                  <a:schemeClr val="bg1"/>
                </a:solidFill>
              </a:rPr>
              <a:t>вчитель української мови та літератури</a:t>
            </a:r>
          </a:p>
          <a:p>
            <a:r>
              <a:rPr lang="uk-UA" i="1" dirty="0">
                <a:solidFill>
                  <a:schemeClr val="bg1"/>
                </a:solidFill>
              </a:rPr>
              <a:t>гімназії № 290 м.Києва</a:t>
            </a:r>
            <a:endParaRPr lang="ru-RU" i="1" dirty="0">
              <a:solidFill>
                <a:schemeClr val="bg1"/>
              </a:solidFill>
            </a:endParaRPr>
          </a:p>
        </p:txBody>
      </p:sp>
      <p:sp>
        <p:nvSpPr>
          <p:cNvPr id="7" name="TextBox 6">
            <a:extLst>
              <a:ext uri="{FF2B5EF4-FFF2-40B4-BE49-F238E27FC236}">
                <a16:creationId xmlns:a16="http://schemas.microsoft.com/office/drawing/2014/main" id="{F5A0CCBA-D9FD-4085-8250-825C088AEC72}"/>
              </a:ext>
            </a:extLst>
          </p:cNvPr>
          <p:cNvSpPr txBox="1"/>
          <p:nvPr/>
        </p:nvSpPr>
        <p:spPr>
          <a:xfrm>
            <a:off x="1737360" y="543894"/>
            <a:ext cx="9570720" cy="2123658"/>
          </a:xfrm>
          <a:prstGeom prst="rect">
            <a:avLst/>
          </a:prstGeom>
          <a:noFill/>
        </p:spPr>
        <p:txBody>
          <a:bodyPr wrap="square" rtlCol="0">
            <a:spAutoFit/>
          </a:bodyPr>
          <a:lstStyle/>
          <a:p>
            <a:pPr algn="ctr"/>
            <a:r>
              <a:rPr lang="uk-UA" sz="4400" dirty="0">
                <a:solidFill>
                  <a:srgbClr val="CCD5DE"/>
                </a:solidFill>
                <a:effectLst>
                  <a:outerShdw blurRad="38100" dist="38100" dir="2700000" algn="tl">
                    <a:srgbClr val="000000">
                      <a:alpha val="43137"/>
                    </a:srgbClr>
                  </a:outerShdw>
                </a:effectLst>
                <a:latin typeface="Lobster" panose="02000506000000020003" pitchFamily="2" charset="0"/>
              </a:rPr>
              <a:t>Ідея «крилатості» людини в поемі Ліни Костенко «Чайка на крижині»</a:t>
            </a:r>
            <a:r>
              <a:rPr lang="ru-RU" sz="4400" dirty="0">
                <a:solidFill>
                  <a:srgbClr val="04189E"/>
                </a:solidFill>
                <a:effectLst>
                  <a:outerShdw blurRad="38100" dist="38100" dir="2700000" algn="tl">
                    <a:srgbClr val="000000">
                      <a:alpha val="43137"/>
                    </a:srgbClr>
                  </a:outerShdw>
                </a:effectLst>
                <a:latin typeface="Lobster" panose="02000506000000020003" pitchFamily="2" charset="0"/>
              </a:rPr>
              <a:t> </a:t>
            </a:r>
          </a:p>
          <a:p>
            <a:pPr algn="ctr"/>
            <a:endParaRPr lang="ru-RU" sz="4400" dirty="0">
              <a:solidFill>
                <a:srgbClr val="04189E"/>
              </a:solidFill>
              <a:effectLst>
                <a:outerShdw blurRad="38100" dist="38100" dir="2700000" algn="tl">
                  <a:srgbClr val="000000">
                    <a:alpha val="43137"/>
                  </a:srgbClr>
                </a:outerShdw>
              </a:effectLst>
              <a:latin typeface="Lobster" panose="02000506000000020003" pitchFamily="2" charset="0"/>
            </a:endParaRPr>
          </a:p>
        </p:txBody>
      </p:sp>
    </p:spTree>
    <p:extLst>
      <p:ext uri="{BB962C8B-B14F-4D97-AF65-F5344CB8AC3E}">
        <p14:creationId xmlns:p14="http://schemas.microsoft.com/office/powerpoint/2010/main" val="3448334197"/>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DEEEDB1-B964-41FD-9B25-0254FAE711CB}"/>
              </a:ext>
            </a:extLst>
          </p:cNvPr>
          <p:cNvSpPr txBox="1"/>
          <p:nvPr/>
        </p:nvSpPr>
        <p:spPr>
          <a:xfrm>
            <a:off x="620903" y="0"/>
            <a:ext cx="9383682" cy="769441"/>
          </a:xfrm>
          <a:prstGeom prst="rect">
            <a:avLst/>
          </a:prstGeom>
          <a:noFill/>
        </p:spPr>
        <p:txBody>
          <a:bodyPr wrap="square" rtlCol="0">
            <a:spAutoFit/>
          </a:bodyPr>
          <a:lstStyle/>
          <a:p>
            <a:pPr algn="ctr"/>
            <a:r>
              <a:rPr lang="uk-UA" sz="4400" dirty="0">
                <a:solidFill>
                  <a:srgbClr val="47627D"/>
                </a:solidFill>
                <a:effectLst>
                  <a:outerShdw blurRad="38100" dist="38100" dir="2700000" algn="tl">
                    <a:srgbClr val="000000">
                      <a:alpha val="43137"/>
                    </a:srgbClr>
                  </a:outerShdw>
                </a:effectLst>
                <a:latin typeface="Lobster" panose="02000506000000020003" pitchFamily="2" charset="0"/>
              </a:rPr>
              <a:t>Домашнє завдання</a:t>
            </a:r>
            <a:endParaRPr lang="ru-RU" sz="4400" dirty="0">
              <a:solidFill>
                <a:srgbClr val="47627D"/>
              </a:solidFill>
              <a:effectLst>
                <a:outerShdw blurRad="38100" dist="38100" dir="2700000" algn="tl">
                  <a:srgbClr val="000000">
                    <a:alpha val="43137"/>
                  </a:srgbClr>
                </a:outerShdw>
              </a:effectLst>
              <a:latin typeface="Lobster" panose="02000506000000020003" pitchFamily="2" charset="0"/>
            </a:endParaRPr>
          </a:p>
        </p:txBody>
      </p:sp>
      <p:sp>
        <p:nvSpPr>
          <p:cNvPr id="3" name="TextBox 2">
            <a:extLst>
              <a:ext uri="{FF2B5EF4-FFF2-40B4-BE49-F238E27FC236}">
                <a16:creationId xmlns:a16="http://schemas.microsoft.com/office/drawing/2014/main" id="{D7CDAB16-BED6-441D-B121-1CCF183964CC}"/>
              </a:ext>
            </a:extLst>
          </p:cNvPr>
          <p:cNvSpPr txBox="1"/>
          <p:nvPr/>
        </p:nvSpPr>
        <p:spPr>
          <a:xfrm>
            <a:off x="2177058" y="1347499"/>
            <a:ext cx="11020781" cy="1446550"/>
          </a:xfrm>
          <a:prstGeom prst="rect">
            <a:avLst/>
          </a:prstGeom>
          <a:noFill/>
        </p:spPr>
        <p:txBody>
          <a:bodyPr wrap="square" rtlCol="0">
            <a:spAutoFit/>
          </a:bodyPr>
          <a:lstStyle/>
          <a:p>
            <a:pPr lvl="0" algn="ctr"/>
            <a:r>
              <a:rPr lang="uk-UA" sz="4400" i="1" dirty="0"/>
              <a:t>Вивчити </a:t>
            </a:r>
            <a:r>
              <a:rPr lang="uk-UA" sz="4400" i="1" dirty="0" err="1"/>
              <a:t>напам</a:t>
            </a:r>
            <a:r>
              <a:rPr lang="en-US" sz="4400" i="1" dirty="0"/>
              <a:t>’</a:t>
            </a:r>
            <a:r>
              <a:rPr lang="uk-UA" sz="4400" i="1" dirty="0"/>
              <a:t>ять поезію </a:t>
            </a:r>
          </a:p>
          <a:p>
            <a:pPr lvl="0" algn="ctr"/>
            <a:r>
              <a:rPr lang="uk-UA" sz="4400" i="1" dirty="0"/>
              <a:t>Ліни Костенко (на вибір)</a:t>
            </a:r>
          </a:p>
        </p:txBody>
      </p:sp>
      <p:pic>
        <p:nvPicPr>
          <p:cNvPr id="15362" name="Picture 2" descr="Ð ÐµÐ·ÑÐ»ÑÑÐ°Ñ Ð¿Ð¾ÑÑÐºÑ Ð·Ð¾Ð±ÑÐ°Ð¶ÐµÐ½Ñ Ð·Ð° Ð·Ð°Ð¿Ð¸ÑÐ¾Ð¼ &quot;ÑÐ°Ð¹ÐºÐ° png&quot;">
            <a:extLst>
              <a:ext uri="{FF2B5EF4-FFF2-40B4-BE49-F238E27FC236}">
                <a16:creationId xmlns:a16="http://schemas.microsoft.com/office/drawing/2014/main" id="{056A5A1E-AE86-40BF-8BB5-C94B6D6EA4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4535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3907225"/>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9DE8A19-5113-4BA9-B693-5A8C34BE86C4}"/>
              </a:ext>
            </a:extLst>
          </p:cNvPr>
          <p:cNvSpPr txBox="1"/>
          <p:nvPr/>
        </p:nvSpPr>
        <p:spPr>
          <a:xfrm>
            <a:off x="2260631" y="36465"/>
            <a:ext cx="7670737" cy="769441"/>
          </a:xfrm>
          <a:prstGeom prst="rect">
            <a:avLst/>
          </a:prstGeom>
          <a:noFill/>
        </p:spPr>
        <p:txBody>
          <a:bodyPr wrap="square" rtlCol="0">
            <a:spAutoFit/>
          </a:bodyPr>
          <a:lstStyle/>
          <a:p>
            <a:pPr algn="ctr"/>
            <a:r>
              <a:rPr lang="uk-UA" sz="4400" dirty="0">
                <a:solidFill>
                  <a:srgbClr val="47627D"/>
                </a:solidFill>
                <a:effectLst>
                  <a:outerShdw blurRad="38100" dist="38100" dir="2700000" algn="tl">
                    <a:srgbClr val="000000">
                      <a:alpha val="43137"/>
                    </a:srgbClr>
                  </a:outerShdw>
                </a:effectLst>
                <a:latin typeface="Lobster" panose="02000506000000020003" pitchFamily="2" charset="0"/>
              </a:rPr>
              <a:t>Семикласники!</a:t>
            </a:r>
            <a:endParaRPr lang="ru-RU" sz="4400" dirty="0">
              <a:solidFill>
                <a:srgbClr val="47627D"/>
              </a:solidFill>
              <a:effectLst>
                <a:outerShdw blurRad="38100" dist="38100" dir="2700000" algn="tl">
                  <a:srgbClr val="000000">
                    <a:alpha val="43137"/>
                  </a:srgbClr>
                </a:outerShdw>
              </a:effectLst>
              <a:latin typeface="Lobster" panose="02000506000000020003" pitchFamily="2" charset="0"/>
            </a:endParaRPr>
          </a:p>
        </p:txBody>
      </p:sp>
      <p:sp>
        <p:nvSpPr>
          <p:cNvPr id="7" name="TextBox 6">
            <a:extLst>
              <a:ext uri="{FF2B5EF4-FFF2-40B4-BE49-F238E27FC236}">
                <a16:creationId xmlns:a16="http://schemas.microsoft.com/office/drawing/2014/main" id="{4CD61552-5656-4418-8B28-319261A9A438}"/>
              </a:ext>
            </a:extLst>
          </p:cNvPr>
          <p:cNvSpPr txBox="1"/>
          <p:nvPr/>
        </p:nvSpPr>
        <p:spPr>
          <a:xfrm>
            <a:off x="455352" y="1440001"/>
            <a:ext cx="11553768" cy="4585871"/>
          </a:xfrm>
          <a:prstGeom prst="rect">
            <a:avLst/>
          </a:prstGeom>
          <a:noFill/>
        </p:spPr>
        <p:txBody>
          <a:bodyPr wrap="square" rtlCol="0">
            <a:spAutoFit/>
          </a:bodyPr>
          <a:lstStyle/>
          <a:p>
            <a:r>
              <a:rPr lang="uk-UA" sz="2800" b="1" i="1" dirty="0"/>
              <a:t>Сьогодні на уроці ви:</a:t>
            </a:r>
          </a:p>
          <a:p>
            <a:pPr algn="just"/>
            <a:endParaRPr lang="uk-UA" sz="2400" b="1" i="1" dirty="0"/>
          </a:p>
          <a:p>
            <a:pPr marL="342900" indent="-342900" algn="just">
              <a:buFont typeface="Arial" panose="020B0604020202020204" pitchFamily="34" charset="0"/>
              <a:buChar char="•"/>
            </a:pPr>
            <a:r>
              <a:rPr lang="uk-UA" sz="2400" i="1" dirty="0"/>
              <a:t>поглибите свої знання про життя та творчість Ліни Костенко;</a:t>
            </a:r>
          </a:p>
          <a:p>
            <a:pPr marL="342900" indent="-342900" algn="just">
              <a:buFont typeface="Arial" panose="020B0604020202020204" pitchFamily="34" charset="0"/>
              <a:buChar char="•"/>
            </a:pPr>
            <a:r>
              <a:rPr lang="uk-UA" sz="2400" i="1" dirty="0"/>
              <a:t>дізнаєтесь історію написання її поеми «Чайка на крижині»;</a:t>
            </a:r>
          </a:p>
          <a:p>
            <a:pPr marL="342900" indent="-342900" algn="just">
              <a:buFont typeface="Arial" panose="020B0604020202020204" pitchFamily="34" charset="0"/>
              <a:buChar char="•"/>
            </a:pPr>
            <a:r>
              <a:rPr lang="uk-UA" sz="2400" i="1" dirty="0"/>
              <a:t>Пригадаєте, які твори називають ліричними, а які ліро-епічними, що таке поема та які її ознаки;</a:t>
            </a:r>
          </a:p>
          <a:p>
            <a:pPr marL="342900" indent="-342900" algn="just">
              <a:buFont typeface="Arial" panose="020B0604020202020204" pitchFamily="34" charset="0"/>
              <a:buChar char="•"/>
            </a:pPr>
            <a:r>
              <a:rPr lang="uk-UA" sz="2400" i="1" dirty="0"/>
              <a:t>дізнаєтесь значення поняття «диптих»;</a:t>
            </a:r>
          </a:p>
          <a:p>
            <a:pPr marL="342900" indent="-342900" algn="just">
              <a:buFont typeface="Arial" panose="020B0604020202020204" pitchFamily="34" charset="0"/>
              <a:buChar char="•"/>
            </a:pPr>
            <a:r>
              <a:rPr lang="uk-UA" sz="2400" i="1" dirty="0"/>
              <a:t>прочитаєте та проаналізуєте другу та третю частини поеми «Чайка на крижині», з’ясуєте ідейну спрямованість, символізм образів;</a:t>
            </a:r>
          </a:p>
          <a:p>
            <a:pPr marL="342900" indent="-342900" algn="just">
              <a:buFont typeface="Arial" panose="020B0604020202020204" pitchFamily="34" charset="0"/>
              <a:buChar char="•"/>
            </a:pPr>
            <a:r>
              <a:rPr lang="uk-UA" sz="2400" i="1" dirty="0"/>
              <a:t>з’ясуєте, чи можна назвати прочитані частини поеми диптихом;</a:t>
            </a:r>
          </a:p>
          <a:p>
            <a:pPr marL="342900" indent="-342900" algn="just">
              <a:buFont typeface="Arial" panose="020B0604020202020204" pitchFamily="34" charset="0"/>
              <a:buChar char="•"/>
            </a:pPr>
            <a:r>
              <a:rPr lang="uk-UA" sz="2400" i="1" dirty="0"/>
              <a:t>висловите своє ставлення, думки та міркування з приводу ідеї поеми «Чайка на крижині», її актуальності  та значення.</a:t>
            </a:r>
          </a:p>
        </p:txBody>
      </p:sp>
      <p:pic>
        <p:nvPicPr>
          <p:cNvPr id="1028" name="Picture 4" descr="http://lenagold.ru/fon/clipart/ch/chajk/seagull005.png">
            <a:extLst>
              <a:ext uri="{FF2B5EF4-FFF2-40B4-BE49-F238E27FC236}">
                <a16:creationId xmlns:a16="http://schemas.microsoft.com/office/drawing/2014/main" id="{5AD5EFB1-A944-4D2E-8F44-8C7723A298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7985759" y="343466"/>
            <a:ext cx="4148545" cy="1795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699530"/>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Прямоугольник: скругленные углы 37"/>
          <p:cNvSpPr/>
          <p:nvPr/>
        </p:nvSpPr>
        <p:spPr>
          <a:xfrm>
            <a:off x="873076" y="1183329"/>
            <a:ext cx="4678828" cy="420063"/>
          </a:xfrm>
          <a:prstGeom prst="roundRect">
            <a:avLst/>
          </a:prstGeom>
          <a:ln>
            <a:solidFill>
              <a:srgbClr val="6A3131"/>
            </a:solidFill>
          </a:ln>
        </p:spPr>
        <p:style>
          <a:lnRef idx="2">
            <a:schemeClr val="accent6"/>
          </a:lnRef>
          <a:fillRef idx="1">
            <a:schemeClr val="lt1"/>
          </a:fillRef>
          <a:effectRef idx="0">
            <a:schemeClr val="accent6"/>
          </a:effectRef>
          <a:fontRef idx="minor">
            <a:schemeClr val="dk1"/>
          </a:fontRef>
        </p:style>
        <p:txBody>
          <a:bodyPr rtlCol="0" anchor="ctr"/>
          <a:lstStyle/>
          <a:p>
            <a:r>
              <a:rPr lang="uk-UA" sz="2400" b="1" i="1" dirty="0"/>
              <a:t>Лірика – </a:t>
            </a:r>
            <a:r>
              <a:rPr lang="uk-UA" sz="2400" i="1" dirty="0"/>
              <a:t>це…</a:t>
            </a:r>
            <a:endParaRPr lang="ru-RU" sz="2400" i="1" dirty="0"/>
          </a:p>
        </p:txBody>
      </p:sp>
      <p:sp>
        <p:nvSpPr>
          <p:cNvPr id="39" name="Прямоугольник: скругленные углы 38"/>
          <p:cNvSpPr/>
          <p:nvPr/>
        </p:nvSpPr>
        <p:spPr>
          <a:xfrm>
            <a:off x="868293" y="3465208"/>
            <a:ext cx="4678827" cy="461626"/>
          </a:xfrm>
          <a:prstGeom prst="roundRect">
            <a:avLst/>
          </a:prstGeom>
          <a:ln>
            <a:solidFill>
              <a:srgbClr val="6A3131"/>
            </a:solidFill>
          </a:ln>
        </p:spPr>
        <p:style>
          <a:lnRef idx="2">
            <a:schemeClr val="accent6"/>
          </a:lnRef>
          <a:fillRef idx="1">
            <a:schemeClr val="lt1"/>
          </a:fillRef>
          <a:effectRef idx="0">
            <a:schemeClr val="accent6"/>
          </a:effectRef>
          <a:fontRef idx="minor">
            <a:schemeClr val="dk1"/>
          </a:fontRef>
        </p:style>
        <p:txBody>
          <a:bodyPr rtlCol="0" anchor="ctr"/>
          <a:lstStyle/>
          <a:p>
            <a:r>
              <a:rPr lang="uk-UA" sz="2400" i="1" dirty="0"/>
              <a:t>До </a:t>
            </a:r>
            <a:r>
              <a:rPr lang="uk-UA" sz="2400" b="1" i="1" dirty="0"/>
              <a:t>видів</a:t>
            </a:r>
            <a:r>
              <a:rPr lang="uk-UA" sz="2400" i="1" dirty="0"/>
              <a:t> лірики належать</a:t>
            </a:r>
            <a:endParaRPr lang="ru-RU" sz="2400" i="1" dirty="0"/>
          </a:p>
        </p:txBody>
      </p:sp>
      <p:sp>
        <p:nvSpPr>
          <p:cNvPr id="40" name="Прямоугольник: скругленные углы 39"/>
          <p:cNvSpPr/>
          <p:nvPr/>
        </p:nvSpPr>
        <p:spPr>
          <a:xfrm>
            <a:off x="873076" y="4923789"/>
            <a:ext cx="4678829" cy="544536"/>
          </a:xfrm>
          <a:prstGeom prst="roundRect">
            <a:avLst/>
          </a:prstGeom>
          <a:ln>
            <a:solidFill>
              <a:srgbClr val="6A3131"/>
            </a:solidFill>
          </a:ln>
        </p:spPr>
        <p:style>
          <a:lnRef idx="2">
            <a:schemeClr val="accent6"/>
          </a:lnRef>
          <a:fillRef idx="1">
            <a:schemeClr val="lt1"/>
          </a:fillRef>
          <a:effectRef idx="0">
            <a:schemeClr val="accent6"/>
          </a:effectRef>
          <a:fontRef idx="minor">
            <a:schemeClr val="dk1"/>
          </a:fontRef>
        </p:style>
        <p:txBody>
          <a:bodyPr rtlCol="0" anchor="ctr"/>
          <a:lstStyle/>
          <a:p>
            <a:r>
              <a:rPr lang="uk-UA" sz="2400" b="1" i="1" dirty="0"/>
              <a:t>Ліро-епічний твір – </a:t>
            </a:r>
            <a:r>
              <a:rPr lang="uk-UA" sz="2400" i="1" dirty="0"/>
              <a:t>це…</a:t>
            </a:r>
            <a:endParaRPr lang="ru-RU" sz="2400" i="1" dirty="0"/>
          </a:p>
        </p:txBody>
      </p:sp>
      <p:sp>
        <p:nvSpPr>
          <p:cNvPr id="46" name="Прямоугольник: скругленные углы 45"/>
          <p:cNvSpPr/>
          <p:nvPr/>
        </p:nvSpPr>
        <p:spPr>
          <a:xfrm>
            <a:off x="6716422" y="943065"/>
            <a:ext cx="4965038" cy="1746825"/>
          </a:xfrm>
          <a:prstGeom prst="roundRect">
            <a:avLst/>
          </a:prstGeom>
          <a:ln>
            <a:solidFill>
              <a:srgbClr val="6A3131"/>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uk-UA" sz="2000" i="1" dirty="0"/>
              <a:t>один із </a:t>
            </a:r>
            <a:r>
              <a:rPr lang="ru-RU" sz="2000" i="1" dirty="0" err="1"/>
              <a:t>родів</a:t>
            </a:r>
            <a:r>
              <a:rPr lang="ru-RU" sz="2000" i="1" dirty="0"/>
              <a:t> </a:t>
            </a:r>
            <a:r>
              <a:rPr lang="ru-RU" sz="2000" i="1" dirty="0" err="1"/>
              <a:t>художньої</a:t>
            </a:r>
            <a:r>
              <a:rPr lang="ru-RU" sz="2000" i="1" dirty="0"/>
              <a:t> </a:t>
            </a:r>
            <a:r>
              <a:rPr lang="ru-RU" sz="2000" i="1" dirty="0" err="1"/>
              <a:t>літератури</a:t>
            </a:r>
            <a:r>
              <a:rPr lang="ru-RU" sz="2000" i="1" dirty="0"/>
              <a:t>, в </a:t>
            </a:r>
            <a:r>
              <a:rPr lang="ru-RU" sz="2000" i="1" dirty="0" err="1"/>
              <a:t>якому</a:t>
            </a:r>
            <a:r>
              <a:rPr lang="ru-RU" sz="2000" i="1" dirty="0"/>
              <a:t> у </a:t>
            </a:r>
            <a:r>
              <a:rPr lang="ru-RU" sz="2000" i="1" dirty="0" err="1"/>
              <a:t>формі</a:t>
            </a:r>
            <a:r>
              <a:rPr lang="ru-RU" sz="2000" i="1" dirty="0"/>
              <a:t> </a:t>
            </a:r>
            <a:r>
              <a:rPr lang="ru-RU" sz="2000" i="1" dirty="0" err="1"/>
              <a:t>естетизованих</a:t>
            </a:r>
            <a:r>
              <a:rPr lang="ru-RU" sz="2000" i="1" dirty="0"/>
              <a:t> </a:t>
            </a:r>
            <a:r>
              <a:rPr lang="ru-RU" sz="2000" i="1" dirty="0" err="1"/>
              <a:t>переживань</a:t>
            </a:r>
            <a:r>
              <a:rPr lang="ru-RU" sz="2000" i="1" dirty="0"/>
              <a:t> </a:t>
            </a:r>
            <a:r>
              <a:rPr lang="ru-RU" sz="2000" i="1" dirty="0" err="1"/>
              <a:t>осмислюється</a:t>
            </a:r>
            <a:r>
              <a:rPr lang="ru-RU" sz="2000" i="1" dirty="0"/>
              <a:t> </a:t>
            </a:r>
            <a:r>
              <a:rPr lang="ru-RU" sz="2000" i="1" dirty="0" err="1"/>
              <a:t>сутність</a:t>
            </a:r>
            <a:r>
              <a:rPr lang="ru-RU" sz="2000" i="1" dirty="0"/>
              <a:t> </a:t>
            </a:r>
            <a:r>
              <a:rPr lang="ru-RU" sz="2000" i="1" dirty="0" err="1"/>
              <a:t>людського</a:t>
            </a:r>
            <a:r>
              <a:rPr lang="ru-RU" sz="2000" i="1" dirty="0"/>
              <a:t> </a:t>
            </a:r>
            <a:r>
              <a:rPr lang="ru-RU" sz="2000" i="1" dirty="0" err="1"/>
              <a:t>буття</a:t>
            </a:r>
            <a:r>
              <a:rPr lang="ru-RU" sz="2000" i="1" dirty="0"/>
              <a:t>, </a:t>
            </a:r>
            <a:r>
              <a:rPr lang="ru-RU" sz="2000" i="1" dirty="0" err="1"/>
              <a:t>витворюється</a:t>
            </a:r>
            <a:r>
              <a:rPr lang="ru-RU" sz="2000" i="1" dirty="0"/>
              <a:t> нова духовна </a:t>
            </a:r>
            <a:r>
              <a:rPr lang="ru-RU" sz="2000" i="1" dirty="0" err="1"/>
              <a:t>дійсність</a:t>
            </a:r>
            <a:r>
              <a:rPr lang="ru-RU" sz="2000" i="1" dirty="0"/>
              <a:t>, </a:t>
            </a:r>
            <a:r>
              <a:rPr lang="ru-RU" sz="2000" i="1" dirty="0" err="1"/>
              <a:t>розбудована</a:t>
            </a:r>
            <a:r>
              <a:rPr lang="ru-RU" sz="2000" i="1" dirty="0"/>
              <a:t> за законами </a:t>
            </a:r>
            <a:r>
              <a:rPr lang="ru-RU" sz="2000" i="1" dirty="0" err="1"/>
              <a:t>краси</a:t>
            </a:r>
            <a:r>
              <a:rPr lang="ru-RU" sz="2000" i="1" dirty="0"/>
              <a:t>.</a:t>
            </a:r>
          </a:p>
        </p:txBody>
      </p:sp>
      <p:sp>
        <p:nvSpPr>
          <p:cNvPr id="47" name="Прямоугольник: скругленные углы 46"/>
          <p:cNvSpPr/>
          <p:nvPr/>
        </p:nvSpPr>
        <p:spPr>
          <a:xfrm>
            <a:off x="6716420" y="2944951"/>
            <a:ext cx="4965040" cy="1581752"/>
          </a:xfrm>
          <a:prstGeom prst="roundRect">
            <a:avLst/>
          </a:prstGeom>
          <a:ln>
            <a:solidFill>
              <a:srgbClr val="6A3131"/>
            </a:solidFill>
          </a:ln>
        </p:spPr>
        <p:style>
          <a:lnRef idx="2">
            <a:schemeClr val="accent6"/>
          </a:lnRef>
          <a:fillRef idx="1">
            <a:schemeClr val="lt1"/>
          </a:fillRef>
          <a:effectRef idx="0">
            <a:schemeClr val="accent6"/>
          </a:effectRef>
          <a:fontRef idx="minor">
            <a:schemeClr val="dk1"/>
          </a:fontRef>
        </p:style>
        <p:txBody>
          <a:bodyPr rtlCol="0" anchor="ctr"/>
          <a:lstStyle/>
          <a:p>
            <a:pPr marL="342900" indent="-342900">
              <a:buFont typeface="Arial" panose="020B0604020202020204" pitchFamily="34" charset="0"/>
              <a:buChar char="•"/>
            </a:pPr>
            <a:r>
              <a:rPr lang="uk-UA" sz="2000" i="1" dirty="0"/>
              <a:t>пейзажна</a:t>
            </a:r>
          </a:p>
          <a:p>
            <a:pPr marL="342900" indent="-342900">
              <a:buFont typeface="Arial" panose="020B0604020202020204" pitchFamily="34" charset="0"/>
              <a:buChar char="•"/>
            </a:pPr>
            <a:r>
              <a:rPr lang="uk-UA" sz="2000" i="1" dirty="0"/>
              <a:t>інтимна</a:t>
            </a:r>
          </a:p>
          <a:p>
            <a:pPr marL="342900" indent="-342900">
              <a:buFont typeface="Arial" panose="020B0604020202020204" pitchFamily="34" charset="0"/>
              <a:buChar char="•"/>
            </a:pPr>
            <a:r>
              <a:rPr lang="uk-UA" sz="2000" i="1" dirty="0"/>
              <a:t>громадянська</a:t>
            </a:r>
          </a:p>
          <a:p>
            <a:pPr marL="342900" indent="-342900">
              <a:buFont typeface="Arial" panose="020B0604020202020204" pitchFamily="34" charset="0"/>
              <a:buChar char="•"/>
            </a:pPr>
            <a:r>
              <a:rPr lang="uk-UA" sz="2000" i="1" dirty="0"/>
              <a:t>філософська</a:t>
            </a:r>
          </a:p>
          <a:p>
            <a:pPr marL="342900" indent="-342900">
              <a:buFont typeface="Arial" panose="020B0604020202020204" pitchFamily="34" charset="0"/>
              <a:buChar char="•"/>
            </a:pPr>
            <a:r>
              <a:rPr lang="uk-UA" sz="2000" i="1" dirty="0"/>
              <a:t>релігійна</a:t>
            </a:r>
            <a:endParaRPr lang="ru-RU" sz="2000" i="1" dirty="0"/>
          </a:p>
        </p:txBody>
      </p:sp>
      <p:sp>
        <p:nvSpPr>
          <p:cNvPr id="48" name="Прямоугольник: скругленные углы 47"/>
          <p:cNvSpPr/>
          <p:nvPr/>
        </p:nvSpPr>
        <p:spPr>
          <a:xfrm>
            <a:off x="6739502" y="4927966"/>
            <a:ext cx="4941958" cy="645080"/>
          </a:xfrm>
          <a:prstGeom prst="roundRect">
            <a:avLst/>
          </a:prstGeom>
          <a:ln>
            <a:solidFill>
              <a:srgbClr val="6A3131"/>
            </a:solidFill>
          </a:ln>
        </p:spPr>
        <p:style>
          <a:lnRef idx="2">
            <a:schemeClr val="accent6"/>
          </a:lnRef>
          <a:fillRef idx="1">
            <a:schemeClr val="lt1"/>
          </a:fillRef>
          <a:effectRef idx="0">
            <a:schemeClr val="accent6"/>
          </a:effectRef>
          <a:fontRef idx="minor">
            <a:schemeClr val="dk1"/>
          </a:fontRef>
        </p:style>
        <p:txBody>
          <a:bodyPr rtlCol="0" anchor="ctr"/>
          <a:lstStyle/>
          <a:p>
            <a:r>
              <a:rPr lang="uk-UA" sz="2000" i="1" dirty="0"/>
              <a:t>віршований твір, що має сюжет, героїв, у якому розгортаються події.</a:t>
            </a:r>
            <a:endParaRPr lang="ru-RU" sz="2000" i="1" dirty="0"/>
          </a:p>
        </p:txBody>
      </p:sp>
      <p:sp>
        <p:nvSpPr>
          <p:cNvPr id="25" name="Стрелка: вправо 24">
            <a:extLst>
              <a:ext uri="{FF2B5EF4-FFF2-40B4-BE49-F238E27FC236}">
                <a16:creationId xmlns:a16="http://schemas.microsoft.com/office/drawing/2014/main" id="{751C54E7-EC53-4FCA-9A3F-642CE1352128}"/>
              </a:ext>
            </a:extLst>
          </p:cNvPr>
          <p:cNvSpPr/>
          <p:nvPr/>
        </p:nvSpPr>
        <p:spPr>
          <a:xfrm>
            <a:off x="5859102" y="1244609"/>
            <a:ext cx="573206" cy="297501"/>
          </a:xfrm>
          <a:prstGeom prst="rightArrow">
            <a:avLst/>
          </a:prstGeom>
          <a:solidFill>
            <a:srgbClr val="47627D"/>
          </a:solidFill>
          <a:ln>
            <a:solidFill>
              <a:srgbClr val="4762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a:p>
        </p:txBody>
      </p:sp>
      <p:sp>
        <p:nvSpPr>
          <p:cNvPr id="26" name="Стрелка: вправо 25">
            <a:extLst>
              <a:ext uri="{FF2B5EF4-FFF2-40B4-BE49-F238E27FC236}">
                <a16:creationId xmlns:a16="http://schemas.microsoft.com/office/drawing/2014/main" id="{6485014E-79FA-444E-8975-51AD621AA7A9}"/>
              </a:ext>
            </a:extLst>
          </p:cNvPr>
          <p:cNvSpPr/>
          <p:nvPr/>
        </p:nvSpPr>
        <p:spPr>
          <a:xfrm>
            <a:off x="5859102" y="3493370"/>
            <a:ext cx="573206" cy="297501"/>
          </a:xfrm>
          <a:prstGeom prst="rightArrow">
            <a:avLst/>
          </a:prstGeom>
          <a:solidFill>
            <a:srgbClr val="47627D"/>
          </a:solidFill>
          <a:ln>
            <a:solidFill>
              <a:srgbClr val="4762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dirty="0"/>
          </a:p>
        </p:txBody>
      </p:sp>
      <p:sp>
        <p:nvSpPr>
          <p:cNvPr id="27" name="Стрелка: вправо 26">
            <a:extLst>
              <a:ext uri="{FF2B5EF4-FFF2-40B4-BE49-F238E27FC236}">
                <a16:creationId xmlns:a16="http://schemas.microsoft.com/office/drawing/2014/main" id="{1DB53812-2B31-44C8-96C1-65A7EACC982D}"/>
              </a:ext>
            </a:extLst>
          </p:cNvPr>
          <p:cNvSpPr/>
          <p:nvPr/>
        </p:nvSpPr>
        <p:spPr>
          <a:xfrm>
            <a:off x="5859102" y="5047306"/>
            <a:ext cx="573206" cy="297501"/>
          </a:xfrm>
          <a:prstGeom prst="rightArrow">
            <a:avLst/>
          </a:prstGeom>
          <a:solidFill>
            <a:srgbClr val="47627D"/>
          </a:solidFill>
          <a:ln>
            <a:solidFill>
              <a:srgbClr val="4762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dirty="0"/>
          </a:p>
        </p:txBody>
      </p:sp>
      <p:sp>
        <p:nvSpPr>
          <p:cNvPr id="19" name="Прямоугольник: скругленные углы 18">
            <a:extLst>
              <a:ext uri="{FF2B5EF4-FFF2-40B4-BE49-F238E27FC236}">
                <a16:creationId xmlns:a16="http://schemas.microsoft.com/office/drawing/2014/main" id="{C427676F-761C-4C2E-BF80-CFDA82C9C690}"/>
              </a:ext>
            </a:extLst>
          </p:cNvPr>
          <p:cNvSpPr/>
          <p:nvPr/>
        </p:nvSpPr>
        <p:spPr>
          <a:xfrm>
            <a:off x="873077" y="5972002"/>
            <a:ext cx="4678829" cy="544536"/>
          </a:xfrm>
          <a:prstGeom prst="roundRect">
            <a:avLst/>
          </a:prstGeom>
          <a:ln>
            <a:solidFill>
              <a:srgbClr val="6A3131"/>
            </a:solidFill>
          </a:ln>
        </p:spPr>
        <p:style>
          <a:lnRef idx="2">
            <a:schemeClr val="accent6"/>
          </a:lnRef>
          <a:fillRef idx="1">
            <a:schemeClr val="lt1"/>
          </a:fillRef>
          <a:effectRef idx="0">
            <a:schemeClr val="accent6"/>
          </a:effectRef>
          <a:fontRef idx="minor">
            <a:schemeClr val="dk1"/>
          </a:fontRef>
        </p:style>
        <p:txBody>
          <a:bodyPr rtlCol="0" anchor="ctr"/>
          <a:lstStyle/>
          <a:p>
            <a:r>
              <a:rPr lang="uk-UA" sz="2400" b="1" i="1" dirty="0"/>
              <a:t>Поема – </a:t>
            </a:r>
            <a:r>
              <a:rPr lang="uk-UA" sz="2400" i="1" dirty="0"/>
              <a:t>це…</a:t>
            </a:r>
            <a:endParaRPr lang="ru-RU" sz="2400" i="1" dirty="0"/>
          </a:p>
        </p:txBody>
      </p:sp>
      <p:sp>
        <p:nvSpPr>
          <p:cNvPr id="20" name="Прямоугольник: скругленные углы 19">
            <a:extLst>
              <a:ext uri="{FF2B5EF4-FFF2-40B4-BE49-F238E27FC236}">
                <a16:creationId xmlns:a16="http://schemas.microsoft.com/office/drawing/2014/main" id="{BD08B95F-A1BB-40F3-8654-7E0E9B5A1D63}"/>
              </a:ext>
            </a:extLst>
          </p:cNvPr>
          <p:cNvSpPr/>
          <p:nvPr/>
        </p:nvSpPr>
        <p:spPr>
          <a:xfrm>
            <a:off x="6739502" y="5935757"/>
            <a:ext cx="4941958" cy="601771"/>
          </a:xfrm>
          <a:prstGeom prst="roundRect">
            <a:avLst/>
          </a:prstGeom>
          <a:ln>
            <a:solidFill>
              <a:srgbClr val="6A3131"/>
            </a:solidFill>
          </a:ln>
        </p:spPr>
        <p:style>
          <a:lnRef idx="2">
            <a:schemeClr val="accent6"/>
          </a:lnRef>
          <a:fillRef idx="1">
            <a:schemeClr val="lt1"/>
          </a:fillRef>
          <a:effectRef idx="0">
            <a:schemeClr val="accent6"/>
          </a:effectRef>
          <a:fontRef idx="minor">
            <a:schemeClr val="dk1"/>
          </a:fontRef>
        </p:style>
        <p:txBody>
          <a:bodyPr rtlCol="0" anchor="ctr"/>
          <a:lstStyle/>
          <a:p>
            <a:r>
              <a:rPr lang="uk-UA" sz="2000" i="1" dirty="0"/>
              <a:t>ліро-епічний твір, у якому зображено значні події та яскраві герої. </a:t>
            </a:r>
            <a:endParaRPr lang="ru-RU" sz="2000" i="1" dirty="0"/>
          </a:p>
        </p:txBody>
      </p:sp>
      <p:sp>
        <p:nvSpPr>
          <p:cNvPr id="21" name="Стрелка: вправо 20">
            <a:extLst>
              <a:ext uri="{FF2B5EF4-FFF2-40B4-BE49-F238E27FC236}">
                <a16:creationId xmlns:a16="http://schemas.microsoft.com/office/drawing/2014/main" id="{84B9D279-0EBF-410D-AE65-E6B86948B3BF}"/>
              </a:ext>
            </a:extLst>
          </p:cNvPr>
          <p:cNvSpPr/>
          <p:nvPr/>
        </p:nvSpPr>
        <p:spPr>
          <a:xfrm>
            <a:off x="5859101" y="6039632"/>
            <a:ext cx="573206" cy="297501"/>
          </a:xfrm>
          <a:prstGeom prst="rightArrow">
            <a:avLst/>
          </a:prstGeom>
          <a:solidFill>
            <a:srgbClr val="47627D"/>
          </a:solidFill>
          <a:ln>
            <a:solidFill>
              <a:srgbClr val="4762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dirty="0"/>
          </a:p>
        </p:txBody>
      </p:sp>
      <p:sp>
        <p:nvSpPr>
          <p:cNvPr id="23" name="TextBox 22">
            <a:extLst>
              <a:ext uri="{FF2B5EF4-FFF2-40B4-BE49-F238E27FC236}">
                <a16:creationId xmlns:a16="http://schemas.microsoft.com/office/drawing/2014/main" id="{CC862ADD-B8B7-4AB8-9791-F1FAA9A1D67D}"/>
              </a:ext>
            </a:extLst>
          </p:cNvPr>
          <p:cNvSpPr txBox="1"/>
          <p:nvPr/>
        </p:nvSpPr>
        <p:spPr>
          <a:xfrm>
            <a:off x="2260631" y="36465"/>
            <a:ext cx="7670737" cy="769441"/>
          </a:xfrm>
          <a:prstGeom prst="rect">
            <a:avLst/>
          </a:prstGeom>
          <a:noFill/>
        </p:spPr>
        <p:txBody>
          <a:bodyPr wrap="square" rtlCol="0">
            <a:spAutoFit/>
          </a:bodyPr>
          <a:lstStyle/>
          <a:p>
            <a:pPr algn="ctr"/>
            <a:r>
              <a:rPr lang="uk-UA" sz="4400" dirty="0">
                <a:solidFill>
                  <a:srgbClr val="47627D"/>
                </a:solidFill>
                <a:effectLst>
                  <a:outerShdw blurRad="38100" dist="38100" dir="2700000" algn="tl">
                    <a:srgbClr val="000000">
                      <a:alpha val="43137"/>
                    </a:srgbClr>
                  </a:outerShdw>
                </a:effectLst>
                <a:latin typeface="Lobster" panose="02000506000000020003" pitchFamily="2" charset="0"/>
              </a:rPr>
              <a:t>Пригадайте</a:t>
            </a:r>
            <a:endParaRPr lang="ru-RU" sz="4400" dirty="0">
              <a:solidFill>
                <a:srgbClr val="47627D"/>
              </a:solidFill>
              <a:effectLst>
                <a:outerShdw blurRad="38100" dist="38100" dir="2700000" algn="tl">
                  <a:srgbClr val="000000">
                    <a:alpha val="43137"/>
                  </a:srgbClr>
                </a:outerShdw>
              </a:effectLst>
              <a:latin typeface="Lobster" panose="02000506000000020003" pitchFamily="2" charset="0"/>
            </a:endParaRPr>
          </a:p>
        </p:txBody>
      </p:sp>
    </p:spTree>
    <p:extLst>
      <p:ext uri="{BB962C8B-B14F-4D97-AF65-F5344CB8AC3E}">
        <p14:creationId xmlns:p14="http://schemas.microsoft.com/office/powerpoint/2010/main" val="3260175510"/>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1+#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5"/>
                  </p:tgtEl>
                </p:cond>
              </p:nextCondLst>
            </p:seq>
            <p:seq concurrent="1" nextAc="seek">
              <p:cTn id="9" restart="whenNotActive" fill="hold" evtFilter="cancelBubble" nodeType="interactiveSeq">
                <p:stCondLst>
                  <p:cond evt="onClick" delay="0">
                    <p:tgtEl>
                      <p:spTgt spid="26"/>
                    </p:tgtEl>
                  </p:cond>
                </p:stCondLst>
                <p:endSync evt="end" delay="0">
                  <p:rtn val="all"/>
                </p:endSync>
                <p:childTnLst>
                  <p:par>
                    <p:cTn id="10" fill="hold">
                      <p:stCondLst>
                        <p:cond delay="0"/>
                      </p:stCondLst>
                      <p:childTnLst>
                        <p:par>
                          <p:cTn id="11" fill="hold">
                            <p:stCondLst>
                              <p:cond delay="0"/>
                            </p:stCondLst>
                            <p:childTnLst>
                              <p:par>
                                <p:cTn id="12" presetID="2" presetClass="entr" presetSubtype="2" fill="hold" grpId="0" nodeType="clickEffect">
                                  <p:stCondLst>
                                    <p:cond delay="0"/>
                                  </p:stCondLst>
                                  <p:childTnLst>
                                    <p:set>
                                      <p:cBhvr>
                                        <p:cTn id="13" dur="1" fill="hold">
                                          <p:stCondLst>
                                            <p:cond delay="0"/>
                                          </p:stCondLst>
                                        </p:cTn>
                                        <p:tgtEl>
                                          <p:spTgt spid="47"/>
                                        </p:tgtEl>
                                        <p:attrNameLst>
                                          <p:attrName>style.visibility</p:attrName>
                                        </p:attrNameLst>
                                      </p:cBhvr>
                                      <p:to>
                                        <p:strVal val="visible"/>
                                      </p:to>
                                    </p:set>
                                    <p:anim calcmode="lin" valueType="num">
                                      <p:cBhvr additive="base">
                                        <p:cTn id="14" dur="500" fill="hold"/>
                                        <p:tgtEl>
                                          <p:spTgt spid="47"/>
                                        </p:tgtEl>
                                        <p:attrNameLst>
                                          <p:attrName>ppt_x</p:attrName>
                                        </p:attrNameLst>
                                      </p:cBhvr>
                                      <p:tavLst>
                                        <p:tav tm="0">
                                          <p:val>
                                            <p:strVal val="1+#ppt_w/2"/>
                                          </p:val>
                                        </p:tav>
                                        <p:tav tm="100000">
                                          <p:val>
                                            <p:strVal val="#ppt_x"/>
                                          </p:val>
                                        </p:tav>
                                      </p:tavLst>
                                    </p:anim>
                                    <p:anim calcmode="lin" valueType="num">
                                      <p:cBhvr additive="base">
                                        <p:cTn id="15" dur="5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6"/>
                  </p:tgtEl>
                </p:cond>
              </p:nextCondLst>
            </p:seq>
            <p:seq concurrent="1" nextAc="seek">
              <p:cTn id="16" restart="whenNotActive" fill="hold" evtFilter="cancelBubble" nodeType="interactiveSeq">
                <p:stCondLst>
                  <p:cond evt="onClick" delay="0">
                    <p:tgtEl>
                      <p:spTgt spid="27"/>
                    </p:tgtEl>
                  </p:cond>
                </p:stCondLst>
                <p:endSync evt="end" delay="0">
                  <p:rtn val="all"/>
                </p:endSync>
                <p:childTnLst>
                  <p:par>
                    <p:cTn id="17" fill="hold">
                      <p:stCondLst>
                        <p:cond delay="0"/>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48"/>
                                        </p:tgtEl>
                                        <p:attrNameLst>
                                          <p:attrName>style.visibility</p:attrName>
                                        </p:attrNameLst>
                                      </p:cBhvr>
                                      <p:to>
                                        <p:strVal val="visible"/>
                                      </p:to>
                                    </p:set>
                                    <p:anim calcmode="lin" valueType="num">
                                      <p:cBhvr additive="base">
                                        <p:cTn id="21" dur="500" fill="hold"/>
                                        <p:tgtEl>
                                          <p:spTgt spid="48"/>
                                        </p:tgtEl>
                                        <p:attrNameLst>
                                          <p:attrName>ppt_x</p:attrName>
                                        </p:attrNameLst>
                                      </p:cBhvr>
                                      <p:tavLst>
                                        <p:tav tm="0">
                                          <p:val>
                                            <p:strVal val="1+#ppt_w/2"/>
                                          </p:val>
                                        </p:tav>
                                        <p:tav tm="100000">
                                          <p:val>
                                            <p:strVal val="#ppt_x"/>
                                          </p:val>
                                        </p:tav>
                                      </p:tavLst>
                                    </p:anim>
                                    <p:anim calcmode="lin" valueType="num">
                                      <p:cBhvr additive="base">
                                        <p:cTn id="22" dur="5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7"/>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2" presetClass="entr" presetSubtype="2"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additive="base">
                                        <p:cTn id="28" dur="500" fill="hold"/>
                                        <p:tgtEl>
                                          <p:spTgt spid="20"/>
                                        </p:tgtEl>
                                        <p:attrNameLst>
                                          <p:attrName>ppt_x</p:attrName>
                                        </p:attrNameLst>
                                      </p:cBhvr>
                                      <p:tavLst>
                                        <p:tav tm="0">
                                          <p:val>
                                            <p:strVal val="1+#ppt_w/2"/>
                                          </p:val>
                                        </p:tav>
                                        <p:tav tm="100000">
                                          <p:val>
                                            <p:strVal val="#ppt_x"/>
                                          </p:val>
                                        </p:tav>
                                      </p:tavLst>
                                    </p:anim>
                                    <p:anim calcmode="lin" valueType="num">
                                      <p:cBhvr additive="base">
                                        <p:cTn id="29"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1"/>
                  </p:tgtEl>
                </p:cond>
              </p:nextCondLst>
            </p:seq>
          </p:childTnLst>
        </p:cTn>
      </p:par>
    </p:tnLst>
    <p:bldLst>
      <p:bldP spid="46" grpId="0" animBg="1"/>
      <p:bldP spid="47" grpId="0" animBg="1"/>
      <p:bldP spid="48" grpId="0" animBg="1"/>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9DE8A19-5113-4BA9-B693-5A8C34BE86C4}"/>
              </a:ext>
            </a:extLst>
          </p:cNvPr>
          <p:cNvSpPr txBox="1"/>
          <p:nvPr/>
        </p:nvSpPr>
        <p:spPr>
          <a:xfrm>
            <a:off x="167641" y="36465"/>
            <a:ext cx="11678388" cy="769441"/>
          </a:xfrm>
          <a:prstGeom prst="rect">
            <a:avLst/>
          </a:prstGeom>
          <a:noFill/>
        </p:spPr>
        <p:txBody>
          <a:bodyPr wrap="square" rtlCol="0">
            <a:spAutoFit/>
          </a:bodyPr>
          <a:lstStyle/>
          <a:p>
            <a:pPr algn="ctr"/>
            <a:r>
              <a:rPr lang="ru-RU" sz="4400" dirty="0">
                <a:solidFill>
                  <a:srgbClr val="47627D"/>
                </a:solidFill>
                <a:effectLst>
                  <a:outerShdw blurRad="38100" dist="38100" dir="2700000" algn="tl">
                    <a:srgbClr val="000000">
                      <a:alpha val="43137"/>
                    </a:srgbClr>
                  </a:outerShdw>
                </a:effectLst>
                <a:latin typeface="Lobster" panose="02000506000000020003" pitchFamily="2" charset="0"/>
              </a:rPr>
              <a:t>«Чайка на крижин</a:t>
            </a:r>
            <a:r>
              <a:rPr lang="uk-UA" sz="4400" dirty="0">
                <a:solidFill>
                  <a:srgbClr val="47627D"/>
                </a:solidFill>
                <a:effectLst>
                  <a:outerShdw blurRad="38100" dist="38100" dir="2700000" algn="tl">
                    <a:srgbClr val="000000">
                      <a:alpha val="43137"/>
                    </a:srgbClr>
                  </a:outerShdw>
                </a:effectLst>
                <a:latin typeface="Lobster" panose="02000506000000020003" pitchFamily="2" charset="0"/>
              </a:rPr>
              <a:t>і». Історія написання</a:t>
            </a:r>
            <a:endParaRPr lang="ru-RU" sz="4400" dirty="0">
              <a:solidFill>
                <a:srgbClr val="47627D"/>
              </a:solidFill>
              <a:effectLst>
                <a:outerShdw blurRad="38100" dist="38100" dir="2700000" algn="tl">
                  <a:srgbClr val="000000">
                    <a:alpha val="43137"/>
                  </a:srgbClr>
                </a:outerShdw>
              </a:effectLst>
              <a:latin typeface="Lobster" panose="02000506000000020003" pitchFamily="2" charset="0"/>
            </a:endParaRPr>
          </a:p>
        </p:txBody>
      </p:sp>
      <p:pic>
        <p:nvPicPr>
          <p:cNvPr id="2050" name="Picture 2" descr="https://fs01.vseosvita.ua/01000qq4-1a79/008.jpg">
            <a:extLst>
              <a:ext uri="{FF2B5EF4-FFF2-40B4-BE49-F238E27FC236}">
                <a16:creationId xmlns:a16="http://schemas.microsoft.com/office/drawing/2014/main" id="{70C3CBFE-9606-4C46-B756-24170996CC7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166" t="11577" r="2501" b="35334"/>
          <a:stretch/>
        </p:blipFill>
        <p:spPr bwMode="auto">
          <a:xfrm>
            <a:off x="167640" y="1066799"/>
            <a:ext cx="6631092" cy="51434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2EC2761-D7D2-4AA3-BFCA-00FB43F80DE9}"/>
              </a:ext>
            </a:extLst>
          </p:cNvPr>
          <p:cNvSpPr txBox="1"/>
          <p:nvPr/>
        </p:nvSpPr>
        <p:spPr>
          <a:xfrm>
            <a:off x="6798732" y="1066799"/>
            <a:ext cx="5057987" cy="5324535"/>
          </a:xfrm>
          <a:prstGeom prst="rect">
            <a:avLst/>
          </a:prstGeom>
          <a:noFill/>
        </p:spPr>
        <p:txBody>
          <a:bodyPr wrap="square" rtlCol="0">
            <a:spAutoFit/>
          </a:bodyPr>
          <a:lstStyle/>
          <a:p>
            <a:pPr algn="just"/>
            <a:r>
              <a:rPr lang="uk-UA" sz="2000" i="1" dirty="0"/>
              <a:t>Найчастіше враження та емоції письменників стають основою для їх творів. Всі переживання перетворюються на букви на папері, проте в них відчувається і сум, і радість, і щастя, і біль. Історія написання поеми Ліни Костенко «Чайка на крижині» також не виняток і безпосередньо пов’язана з життям поетеси. </a:t>
            </a:r>
            <a:endParaRPr lang="ru-RU" sz="2000" i="1" dirty="0"/>
          </a:p>
          <a:p>
            <a:pPr algn="just"/>
            <a:r>
              <a:rPr lang="uk-UA" sz="2000" i="1" dirty="0"/>
              <a:t>Як вам  відомо, Ліна Василівна Костенко після завершення Київського педагогічного інституту стала студенткою Московського літературного інституту імені Горького, саме там вона познайомилась зі своїм майбутнім чоловіком – поляком </a:t>
            </a:r>
            <a:r>
              <a:rPr lang="uk-UA" sz="2000" b="1" i="1" dirty="0" err="1"/>
              <a:t>Єжи</a:t>
            </a:r>
            <a:r>
              <a:rPr lang="uk-UA" sz="2000" b="1" i="1" dirty="0"/>
              <a:t>-Яном </a:t>
            </a:r>
            <a:r>
              <a:rPr lang="uk-UA" sz="2000" b="1" i="1" dirty="0" err="1"/>
              <a:t>Пахльовським</a:t>
            </a:r>
            <a:r>
              <a:rPr lang="uk-UA" sz="2000" i="1" dirty="0"/>
              <a:t>, що був її однокурсником. </a:t>
            </a:r>
            <a:endParaRPr lang="ru-RU" sz="2000" i="1" dirty="0"/>
          </a:p>
        </p:txBody>
      </p:sp>
      <p:sp>
        <p:nvSpPr>
          <p:cNvPr id="6" name="TextBox 5">
            <a:extLst>
              <a:ext uri="{FF2B5EF4-FFF2-40B4-BE49-F238E27FC236}">
                <a16:creationId xmlns:a16="http://schemas.microsoft.com/office/drawing/2014/main" id="{D8806227-B74A-47F6-B928-7F19F03799B0}"/>
              </a:ext>
            </a:extLst>
          </p:cNvPr>
          <p:cNvSpPr txBox="1"/>
          <p:nvPr/>
        </p:nvSpPr>
        <p:spPr>
          <a:xfrm>
            <a:off x="335281" y="5887132"/>
            <a:ext cx="6463452" cy="646331"/>
          </a:xfrm>
          <a:prstGeom prst="rect">
            <a:avLst/>
          </a:prstGeom>
          <a:solidFill>
            <a:schemeClr val="bg1"/>
          </a:solidFill>
        </p:spPr>
        <p:txBody>
          <a:bodyPr wrap="square" rtlCol="0">
            <a:spAutoFit/>
          </a:bodyPr>
          <a:lstStyle/>
          <a:p>
            <a:r>
              <a:rPr lang="uk-UA" i="1" dirty="0"/>
              <a:t>Фото слухачів семінару в літературному інституті, 1954 рік.</a:t>
            </a:r>
          </a:p>
          <a:p>
            <a:r>
              <a:rPr lang="uk-UA" i="1" dirty="0"/>
              <a:t>Зліва – </a:t>
            </a:r>
            <a:r>
              <a:rPr lang="uk-UA" i="1" dirty="0" err="1"/>
              <a:t>Єжи</a:t>
            </a:r>
            <a:r>
              <a:rPr lang="uk-UA" i="1" dirty="0"/>
              <a:t>-Ян </a:t>
            </a:r>
            <a:r>
              <a:rPr lang="uk-UA" i="1" dirty="0" err="1"/>
              <a:t>Пахльовський</a:t>
            </a:r>
            <a:r>
              <a:rPr lang="uk-UA" i="1" dirty="0"/>
              <a:t> та Ліна Костенко</a:t>
            </a:r>
            <a:endParaRPr lang="ru-RU" i="1" dirty="0"/>
          </a:p>
        </p:txBody>
      </p:sp>
    </p:spTree>
    <p:extLst>
      <p:ext uri="{BB962C8B-B14F-4D97-AF65-F5344CB8AC3E}">
        <p14:creationId xmlns:p14="http://schemas.microsoft.com/office/powerpoint/2010/main" val="2963196581"/>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3C77A2AC-582B-47D2-97D3-8B6FC1343C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338380">
            <a:off x="9466694" y="764114"/>
            <a:ext cx="2552700" cy="3638550"/>
          </a:xfrm>
          <a:prstGeom prst="rect">
            <a:avLst/>
          </a:prstGeom>
          <a:ln>
            <a:noFill/>
          </a:ln>
          <a:effectLst>
            <a:softEdge rad="112500"/>
          </a:effectLst>
        </p:spPr>
      </p:pic>
      <p:sp>
        <p:nvSpPr>
          <p:cNvPr id="5" name="TextBox 4">
            <a:extLst>
              <a:ext uri="{FF2B5EF4-FFF2-40B4-BE49-F238E27FC236}">
                <a16:creationId xmlns:a16="http://schemas.microsoft.com/office/drawing/2014/main" id="{29DE8A19-5113-4BA9-B693-5A8C34BE86C4}"/>
              </a:ext>
            </a:extLst>
          </p:cNvPr>
          <p:cNvSpPr txBox="1"/>
          <p:nvPr/>
        </p:nvSpPr>
        <p:spPr>
          <a:xfrm>
            <a:off x="167641" y="36465"/>
            <a:ext cx="11678388" cy="769441"/>
          </a:xfrm>
          <a:prstGeom prst="rect">
            <a:avLst/>
          </a:prstGeom>
          <a:noFill/>
        </p:spPr>
        <p:txBody>
          <a:bodyPr wrap="square" rtlCol="0">
            <a:spAutoFit/>
          </a:bodyPr>
          <a:lstStyle/>
          <a:p>
            <a:pPr algn="ctr"/>
            <a:r>
              <a:rPr lang="ru-RU" sz="4400" dirty="0">
                <a:solidFill>
                  <a:srgbClr val="47627D"/>
                </a:solidFill>
                <a:effectLst>
                  <a:outerShdw blurRad="38100" dist="38100" dir="2700000" algn="tl">
                    <a:srgbClr val="000000">
                      <a:alpha val="43137"/>
                    </a:srgbClr>
                  </a:outerShdw>
                </a:effectLst>
                <a:latin typeface="Lobster" panose="02000506000000020003" pitchFamily="2" charset="0"/>
              </a:rPr>
              <a:t>«Чайка на крижин</a:t>
            </a:r>
            <a:r>
              <a:rPr lang="uk-UA" sz="4400" dirty="0">
                <a:solidFill>
                  <a:srgbClr val="47627D"/>
                </a:solidFill>
                <a:effectLst>
                  <a:outerShdw blurRad="38100" dist="38100" dir="2700000" algn="tl">
                    <a:srgbClr val="000000">
                      <a:alpha val="43137"/>
                    </a:srgbClr>
                  </a:outerShdw>
                </a:effectLst>
                <a:latin typeface="Lobster" panose="02000506000000020003" pitchFamily="2" charset="0"/>
              </a:rPr>
              <a:t>і». Історія написання</a:t>
            </a:r>
            <a:endParaRPr lang="ru-RU" sz="4400" dirty="0">
              <a:solidFill>
                <a:srgbClr val="47627D"/>
              </a:solidFill>
              <a:effectLst>
                <a:outerShdw blurRad="38100" dist="38100" dir="2700000" algn="tl">
                  <a:srgbClr val="000000">
                    <a:alpha val="43137"/>
                  </a:srgbClr>
                </a:outerShdw>
              </a:effectLst>
              <a:latin typeface="Lobster" panose="02000506000000020003" pitchFamily="2" charset="0"/>
            </a:endParaRPr>
          </a:p>
        </p:txBody>
      </p:sp>
      <p:sp>
        <p:nvSpPr>
          <p:cNvPr id="2" name="TextBox 1">
            <a:extLst>
              <a:ext uri="{FF2B5EF4-FFF2-40B4-BE49-F238E27FC236}">
                <a16:creationId xmlns:a16="http://schemas.microsoft.com/office/drawing/2014/main" id="{42EC2761-D7D2-4AA3-BFCA-00FB43F80DE9}"/>
              </a:ext>
            </a:extLst>
          </p:cNvPr>
          <p:cNvSpPr txBox="1"/>
          <p:nvPr/>
        </p:nvSpPr>
        <p:spPr>
          <a:xfrm>
            <a:off x="393120" y="1055039"/>
            <a:ext cx="8900968" cy="2554545"/>
          </a:xfrm>
          <a:prstGeom prst="rect">
            <a:avLst/>
          </a:prstGeom>
          <a:noFill/>
        </p:spPr>
        <p:txBody>
          <a:bodyPr wrap="square" rtlCol="0">
            <a:spAutoFit/>
          </a:bodyPr>
          <a:lstStyle/>
          <a:p>
            <a:pPr algn="just"/>
            <a:r>
              <a:rPr lang="uk-UA" sz="2000" i="1" dirty="0"/>
              <a:t>Це кохання було першим, чистим та романтичним. Закохані прагнули одруження, але на заваді стояв Указ Президії Верховної Ради СРСР «Про заборону шлюбів між громадянами СРСР та іноземцями» від 15 лютого 1947 року. Закон забороняв шлюби з іноземцями, а укладені шлюби визнавав недійсними. Можна було змінити громадянство та вступити в шлюб з іноземцем, але відмова від радянського громадянства розглядалася як зрада Батьківщині. </a:t>
            </a:r>
            <a:endParaRPr lang="ru-RU" sz="2000" i="1" dirty="0"/>
          </a:p>
          <a:p>
            <a:pPr algn="just"/>
            <a:endParaRPr lang="ru-RU" sz="2000" i="1" dirty="0"/>
          </a:p>
        </p:txBody>
      </p:sp>
      <p:pic>
        <p:nvPicPr>
          <p:cNvPr id="4098" name="Picture 2" descr="ÐÐ¾Ð²âÑÐ·Ð°Ð½Ðµ Ð·Ð¾Ð±ÑÐ°Ð¶ÐµÐ½Ð½Ñ">
            <a:extLst>
              <a:ext uri="{FF2B5EF4-FFF2-40B4-BE49-F238E27FC236}">
                <a16:creationId xmlns:a16="http://schemas.microsoft.com/office/drawing/2014/main" id="{2C8E96D0-2AEE-4856-9D46-4B61397852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3360" y="3783317"/>
            <a:ext cx="3720834" cy="269760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8806227-B74A-47F6-B928-7F19F03799B0}"/>
              </a:ext>
            </a:extLst>
          </p:cNvPr>
          <p:cNvSpPr txBox="1"/>
          <p:nvPr/>
        </p:nvSpPr>
        <p:spPr>
          <a:xfrm>
            <a:off x="8379166" y="6304095"/>
            <a:ext cx="3720834" cy="369332"/>
          </a:xfrm>
          <a:prstGeom prst="rect">
            <a:avLst/>
          </a:prstGeom>
          <a:solidFill>
            <a:schemeClr val="bg1"/>
          </a:solidFill>
        </p:spPr>
        <p:txBody>
          <a:bodyPr wrap="square" rtlCol="0">
            <a:spAutoFit/>
          </a:bodyPr>
          <a:lstStyle/>
          <a:p>
            <a:r>
              <a:rPr lang="uk-UA" i="1" dirty="0"/>
              <a:t>Ліна Костенко з донькою Ольгою</a:t>
            </a:r>
            <a:endParaRPr lang="ru-RU" i="1" dirty="0"/>
          </a:p>
        </p:txBody>
      </p:sp>
      <p:sp>
        <p:nvSpPr>
          <p:cNvPr id="3" name="Прямоугольник 2">
            <a:extLst>
              <a:ext uri="{FF2B5EF4-FFF2-40B4-BE49-F238E27FC236}">
                <a16:creationId xmlns:a16="http://schemas.microsoft.com/office/drawing/2014/main" id="{F11C05EE-EA34-4321-BFBC-D888C340955B}"/>
              </a:ext>
            </a:extLst>
          </p:cNvPr>
          <p:cNvSpPr/>
          <p:nvPr/>
        </p:nvSpPr>
        <p:spPr>
          <a:xfrm>
            <a:off x="762560" y="5264352"/>
            <a:ext cx="7117080" cy="1077218"/>
          </a:xfrm>
          <a:prstGeom prst="rect">
            <a:avLst/>
          </a:prstGeom>
        </p:spPr>
        <p:txBody>
          <a:bodyPr wrap="square">
            <a:spAutoFit/>
          </a:bodyPr>
          <a:lstStyle/>
          <a:p>
            <a:pPr algn="just"/>
            <a:r>
              <a:rPr lang="uk-UA" sz="3200" b="1" i="1" dirty="0">
                <a:solidFill>
                  <a:srgbClr val="47627D"/>
                </a:solidFill>
              </a:rPr>
              <a:t>Я люблю, коханий, Київ і Варшаву,</a:t>
            </a:r>
            <a:endParaRPr lang="ru-RU" sz="3200" b="1" i="1" dirty="0">
              <a:solidFill>
                <a:srgbClr val="47627D"/>
              </a:solidFill>
            </a:endParaRPr>
          </a:p>
          <a:p>
            <a:pPr algn="just"/>
            <a:r>
              <a:rPr lang="uk-UA" sz="3200" b="1" i="1" dirty="0">
                <a:solidFill>
                  <a:srgbClr val="47627D"/>
                </a:solidFill>
              </a:rPr>
              <a:t>Але Батьківщина в кожного одна.</a:t>
            </a:r>
            <a:endParaRPr lang="ru-RU" sz="3200" b="1" i="1" dirty="0">
              <a:solidFill>
                <a:srgbClr val="47627D"/>
              </a:solidFill>
            </a:endParaRPr>
          </a:p>
        </p:txBody>
      </p:sp>
      <p:sp>
        <p:nvSpPr>
          <p:cNvPr id="8" name="TextBox 7">
            <a:extLst>
              <a:ext uri="{FF2B5EF4-FFF2-40B4-BE49-F238E27FC236}">
                <a16:creationId xmlns:a16="http://schemas.microsoft.com/office/drawing/2014/main" id="{C6C8F514-A5FD-44FA-AB2D-8B9BB6E94491}"/>
              </a:ext>
            </a:extLst>
          </p:cNvPr>
          <p:cNvSpPr txBox="1"/>
          <p:nvPr/>
        </p:nvSpPr>
        <p:spPr>
          <a:xfrm>
            <a:off x="8379166" y="3469001"/>
            <a:ext cx="2423160" cy="369332"/>
          </a:xfrm>
          <a:prstGeom prst="rect">
            <a:avLst/>
          </a:prstGeom>
          <a:solidFill>
            <a:schemeClr val="bg1"/>
          </a:solidFill>
        </p:spPr>
        <p:txBody>
          <a:bodyPr wrap="square" rtlCol="0">
            <a:spAutoFit/>
          </a:bodyPr>
          <a:lstStyle/>
          <a:p>
            <a:r>
              <a:rPr lang="uk-UA" i="1" dirty="0" err="1"/>
              <a:t>Єжи</a:t>
            </a:r>
            <a:r>
              <a:rPr lang="uk-UA" i="1" dirty="0"/>
              <a:t>-Ян </a:t>
            </a:r>
            <a:r>
              <a:rPr lang="uk-UA" i="1" dirty="0" err="1"/>
              <a:t>Пахльовський</a:t>
            </a:r>
            <a:endParaRPr lang="ru-RU" i="1" dirty="0"/>
          </a:p>
        </p:txBody>
      </p:sp>
      <p:sp>
        <p:nvSpPr>
          <p:cNvPr id="4" name="Прямоугольник 3">
            <a:extLst>
              <a:ext uri="{FF2B5EF4-FFF2-40B4-BE49-F238E27FC236}">
                <a16:creationId xmlns:a16="http://schemas.microsoft.com/office/drawing/2014/main" id="{F390E5FB-0FE0-4F55-B8E8-E852EDCECF6D}"/>
              </a:ext>
            </a:extLst>
          </p:cNvPr>
          <p:cNvSpPr/>
          <p:nvPr/>
        </p:nvSpPr>
        <p:spPr>
          <a:xfrm>
            <a:off x="393120" y="3199133"/>
            <a:ext cx="7440240" cy="1631216"/>
          </a:xfrm>
          <a:prstGeom prst="rect">
            <a:avLst/>
          </a:prstGeom>
        </p:spPr>
        <p:txBody>
          <a:bodyPr wrap="square">
            <a:spAutoFit/>
          </a:bodyPr>
          <a:lstStyle/>
          <a:p>
            <a:pPr algn="just"/>
            <a:r>
              <a:rPr lang="uk-UA" sz="2000" i="1" dirty="0"/>
              <a:t>Указом Президії Верховної Ради УРСР від 8 березня 1954 року шлюби з іноземцями офіційно були дозволені. Вони одружилися. Влітку 1956 року отримали дипломи, а 18 вересня 1956 року в Києві народилась їхня донька Оксана </a:t>
            </a:r>
            <a:r>
              <a:rPr lang="uk-UA" sz="2000" i="1" dirty="0" err="1"/>
              <a:t>Єжи</a:t>
            </a:r>
            <a:r>
              <a:rPr lang="uk-UA" sz="2000" i="1" dirty="0"/>
              <a:t>-Янівна </a:t>
            </a:r>
            <a:r>
              <a:rPr lang="uk-UA" sz="2000" i="1" dirty="0" err="1"/>
              <a:t>Пахльовська</a:t>
            </a:r>
            <a:r>
              <a:rPr lang="uk-UA" sz="2000" i="1" dirty="0"/>
              <a:t>. Але перед подружжям стояв вибір, як писала сама поетеса:</a:t>
            </a:r>
          </a:p>
        </p:txBody>
      </p:sp>
    </p:spTree>
    <p:extLst>
      <p:ext uri="{BB962C8B-B14F-4D97-AF65-F5344CB8AC3E}">
        <p14:creationId xmlns:p14="http://schemas.microsoft.com/office/powerpoint/2010/main" val="2799156900"/>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9DE8A19-5113-4BA9-B693-5A8C34BE86C4}"/>
              </a:ext>
            </a:extLst>
          </p:cNvPr>
          <p:cNvSpPr txBox="1"/>
          <p:nvPr/>
        </p:nvSpPr>
        <p:spPr>
          <a:xfrm>
            <a:off x="167641" y="36465"/>
            <a:ext cx="11678388" cy="769441"/>
          </a:xfrm>
          <a:prstGeom prst="rect">
            <a:avLst/>
          </a:prstGeom>
          <a:noFill/>
        </p:spPr>
        <p:txBody>
          <a:bodyPr wrap="square" rtlCol="0">
            <a:spAutoFit/>
          </a:bodyPr>
          <a:lstStyle/>
          <a:p>
            <a:pPr algn="ctr"/>
            <a:r>
              <a:rPr lang="ru-RU" sz="4400" dirty="0">
                <a:solidFill>
                  <a:srgbClr val="47627D"/>
                </a:solidFill>
                <a:effectLst>
                  <a:outerShdw blurRad="38100" dist="38100" dir="2700000" algn="tl">
                    <a:srgbClr val="000000">
                      <a:alpha val="43137"/>
                    </a:srgbClr>
                  </a:outerShdw>
                </a:effectLst>
                <a:latin typeface="Lobster" panose="02000506000000020003" pitchFamily="2" charset="0"/>
              </a:rPr>
              <a:t>«Чайка на крижин</a:t>
            </a:r>
            <a:r>
              <a:rPr lang="uk-UA" sz="4400" dirty="0">
                <a:solidFill>
                  <a:srgbClr val="47627D"/>
                </a:solidFill>
                <a:effectLst>
                  <a:outerShdw blurRad="38100" dist="38100" dir="2700000" algn="tl">
                    <a:srgbClr val="000000">
                      <a:alpha val="43137"/>
                    </a:srgbClr>
                  </a:outerShdw>
                </a:effectLst>
                <a:latin typeface="Lobster" panose="02000506000000020003" pitchFamily="2" charset="0"/>
              </a:rPr>
              <a:t>і». Історія написання</a:t>
            </a:r>
            <a:endParaRPr lang="ru-RU" sz="4400" dirty="0">
              <a:solidFill>
                <a:srgbClr val="47627D"/>
              </a:solidFill>
              <a:effectLst>
                <a:outerShdw blurRad="38100" dist="38100" dir="2700000" algn="tl">
                  <a:srgbClr val="000000">
                    <a:alpha val="43137"/>
                  </a:srgbClr>
                </a:outerShdw>
              </a:effectLst>
              <a:latin typeface="Lobster" panose="02000506000000020003" pitchFamily="2" charset="0"/>
            </a:endParaRPr>
          </a:p>
        </p:txBody>
      </p:sp>
      <p:sp>
        <p:nvSpPr>
          <p:cNvPr id="2" name="TextBox 1">
            <a:extLst>
              <a:ext uri="{FF2B5EF4-FFF2-40B4-BE49-F238E27FC236}">
                <a16:creationId xmlns:a16="http://schemas.microsoft.com/office/drawing/2014/main" id="{42EC2761-D7D2-4AA3-BFCA-00FB43F80DE9}"/>
              </a:ext>
            </a:extLst>
          </p:cNvPr>
          <p:cNvSpPr txBox="1"/>
          <p:nvPr/>
        </p:nvSpPr>
        <p:spPr>
          <a:xfrm>
            <a:off x="438840" y="980955"/>
            <a:ext cx="11555040" cy="1631216"/>
          </a:xfrm>
          <a:prstGeom prst="rect">
            <a:avLst/>
          </a:prstGeom>
          <a:noFill/>
        </p:spPr>
        <p:txBody>
          <a:bodyPr wrap="square" rtlCol="0">
            <a:spAutoFit/>
          </a:bodyPr>
          <a:lstStyle/>
          <a:p>
            <a:pPr algn="just"/>
            <a:r>
              <a:rPr lang="uk-UA" sz="2000" i="1" dirty="0" err="1"/>
              <a:t>Єжи</a:t>
            </a:r>
            <a:r>
              <a:rPr lang="uk-UA" sz="2000" i="1" dirty="0"/>
              <a:t> Ян </a:t>
            </a:r>
            <a:r>
              <a:rPr lang="uk-UA" sz="2000" i="1" dirty="0" err="1"/>
              <a:t>Пахльовський</a:t>
            </a:r>
            <a:r>
              <a:rPr lang="uk-UA" sz="2000" i="1" dirty="0"/>
              <a:t> з 1956 по 1958 році працював редактором щоденної газети «</a:t>
            </a:r>
            <a:r>
              <a:rPr lang="uk-UA" sz="2000" i="1" dirty="0" err="1"/>
              <a:t>Głos</a:t>
            </a:r>
            <a:r>
              <a:rPr lang="uk-UA" sz="2000" i="1" dirty="0"/>
              <a:t> </a:t>
            </a:r>
            <a:r>
              <a:rPr lang="uk-UA" sz="2000" i="1" dirty="0" err="1"/>
              <a:t>Szczeciński</a:t>
            </a:r>
            <a:r>
              <a:rPr lang="uk-UA" sz="2000" i="1" dirty="0"/>
              <a:t>» («Щецинський голос»), деякий час у </a:t>
            </a:r>
            <a:r>
              <a:rPr lang="uk-UA" sz="2000" b="1" i="1" dirty="0"/>
              <a:t>Щецині</a:t>
            </a:r>
            <a:r>
              <a:rPr lang="uk-UA" sz="2000" i="1" dirty="0"/>
              <a:t> мешкала і сама Ліна Костенко. Поема «Чайка на крижині» народилася саме у цьому польському місті. Щецин відомий тим, що розташований на річці </a:t>
            </a:r>
            <a:r>
              <a:rPr lang="uk-UA" sz="2000" b="1" i="1" dirty="0"/>
              <a:t>Одра</a:t>
            </a:r>
            <a:r>
              <a:rPr lang="uk-UA" sz="2000" i="1" dirty="0"/>
              <a:t>, яка впадає в Балтійське море. Основною галуззю  індустрії міста є </a:t>
            </a:r>
            <a:r>
              <a:rPr lang="uk-UA" sz="2000" i="1" dirty="0" err="1"/>
              <a:t>суднобудівництво</a:t>
            </a:r>
            <a:r>
              <a:rPr lang="uk-UA" sz="2000" i="1" dirty="0"/>
              <a:t>, а також тут розташований  найбільший перевантажувальний і транзитний порт Польщі. </a:t>
            </a:r>
            <a:endParaRPr lang="ru-RU" sz="2000" i="1" dirty="0"/>
          </a:p>
        </p:txBody>
      </p:sp>
      <p:pic>
        <p:nvPicPr>
          <p:cNvPr id="5126" name="Picture 6" descr="Ð©ÐµÑÐ¸Ð½ Ð² 1588 Ð³Ð¾Ð´Ñ">
            <a:extLst>
              <a:ext uri="{FF2B5EF4-FFF2-40B4-BE49-F238E27FC236}">
                <a16:creationId xmlns:a16="http://schemas.microsoft.com/office/drawing/2014/main" id="{C446CE44-CF42-4836-AA8A-9131960466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834" y="2612171"/>
            <a:ext cx="5605166" cy="395419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s://t-ec.bstatic.com/images/hotel/max1024x768/105/105303565.jpg">
            <a:extLst>
              <a:ext uri="{FF2B5EF4-FFF2-40B4-BE49-F238E27FC236}">
                <a16:creationId xmlns:a16="http://schemas.microsoft.com/office/drawing/2014/main" id="{86E07E69-6231-48A2-893A-78EE942361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972" b="6896"/>
          <a:stretch/>
        </p:blipFill>
        <p:spPr bwMode="auto">
          <a:xfrm>
            <a:off x="6388714" y="2612172"/>
            <a:ext cx="5605166" cy="3954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9677400"/>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9DE8A19-5113-4BA9-B693-5A8C34BE86C4}"/>
              </a:ext>
            </a:extLst>
          </p:cNvPr>
          <p:cNvSpPr txBox="1"/>
          <p:nvPr/>
        </p:nvSpPr>
        <p:spPr>
          <a:xfrm>
            <a:off x="167641" y="36465"/>
            <a:ext cx="11678388" cy="769441"/>
          </a:xfrm>
          <a:prstGeom prst="rect">
            <a:avLst/>
          </a:prstGeom>
          <a:noFill/>
        </p:spPr>
        <p:txBody>
          <a:bodyPr wrap="square" rtlCol="0">
            <a:spAutoFit/>
          </a:bodyPr>
          <a:lstStyle/>
          <a:p>
            <a:pPr algn="ctr"/>
            <a:r>
              <a:rPr lang="ru-RU" sz="4400" dirty="0">
                <a:solidFill>
                  <a:srgbClr val="47627D"/>
                </a:solidFill>
                <a:effectLst>
                  <a:outerShdw blurRad="38100" dist="38100" dir="2700000" algn="tl">
                    <a:srgbClr val="000000">
                      <a:alpha val="43137"/>
                    </a:srgbClr>
                  </a:outerShdw>
                </a:effectLst>
                <a:latin typeface="Lobster" panose="02000506000000020003" pitchFamily="2" charset="0"/>
              </a:rPr>
              <a:t>«Чайка на крижин</a:t>
            </a:r>
            <a:r>
              <a:rPr lang="uk-UA" sz="4400" dirty="0">
                <a:solidFill>
                  <a:srgbClr val="47627D"/>
                </a:solidFill>
                <a:effectLst>
                  <a:outerShdw blurRad="38100" dist="38100" dir="2700000" algn="tl">
                    <a:srgbClr val="000000">
                      <a:alpha val="43137"/>
                    </a:srgbClr>
                  </a:outerShdw>
                </a:effectLst>
                <a:latin typeface="Lobster" panose="02000506000000020003" pitchFamily="2" charset="0"/>
              </a:rPr>
              <a:t>і». Історія написання</a:t>
            </a:r>
            <a:endParaRPr lang="ru-RU" sz="4400" dirty="0">
              <a:solidFill>
                <a:srgbClr val="47627D"/>
              </a:solidFill>
              <a:effectLst>
                <a:outerShdw blurRad="38100" dist="38100" dir="2700000" algn="tl">
                  <a:srgbClr val="000000">
                    <a:alpha val="43137"/>
                  </a:srgbClr>
                </a:outerShdw>
              </a:effectLst>
              <a:latin typeface="Lobster" panose="02000506000000020003" pitchFamily="2" charset="0"/>
            </a:endParaRPr>
          </a:p>
        </p:txBody>
      </p:sp>
      <p:sp>
        <p:nvSpPr>
          <p:cNvPr id="2" name="TextBox 1">
            <a:extLst>
              <a:ext uri="{FF2B5EF4-FFF2-40B4-BE49-F238E27FC236}">
                <a16:creationId xmlns:a16="http://schemas.microsoft.com/office/drawing/2014/main" id="{42EC2761-D7D2-4AA3-BFCA-00FB43F80DE9}"/>
              </a:ext>
            </a:extLst>
          </p:cNvPr>
          <p:cNvSpPr txBox="1"/>
          <p:nvPr/>
        </p:nvSpPr>
        <p:spPr>
          <a:xfrm>
            <a:off x="438840" y="980955"/>
            <a:ext cx="11555040" cy="4708981"/>
          </a:xfrm>
          <a:prstGeom prst="rect">
            <a:avLst/>
          </a:prstGeom>
          <a:noFill/>
        </p:spPr>
        <p:txBody>
          <a:bodyPr wrap="square" rtlCol="0">
            <a:spAutoFit/>
          </a:bodyPr>
          <a:lstStyle/>
          <a:p>
            <a:pPr algn="just"/>
            <a:r>
              <a:rPr lang="uk-UA" sz="2000" i="1" dirty="0"/>
              <a:t>Перебування у Щецині, вагання щодо того, чи залишитися у Польщі, чи повернутися на Батьківщину, проте відмовитись від кохання, стали основою для поеми «Чайка на крижині». </a:t>
            </a:r>
          </a:p>
          <a:p>
            <a:pPr algn="just"/>
            <a:r>
              <a:rPr lang="uk-UA" sz="2000" i="1" dirty="0"/>
              <a:t>Твір був написаний </a:t>
            </a:r>
            <a:r>
              <a:rPr lang="uk-UA" sz="2000" b="1" i="1" dirty="0"/>
              <a:t>1958</a:t>
            </a:r>
            <a:r>
              <a:rPr lang="uk-UA" sz="2000" i="1" dirty="0"/>
              <a:t> року, а друком вийшов в складі збірки </a:t>
            </a:r>
            <a:r>
              <a:rPr lang="uk-UA" sz="2000" b="1" i="1" dirty="0"/>
              <a:t>«Мандри серця» 1961 </a:t>
            </a:r>
            <a:r>
              <a:rPr lang="uk-UA" sz="2000" i="1" dirty="0"/>
              <a:t>року.</a:t>
            </a:r>
            <a:endParaRPr lang="ru-RU" sz="2000" i="1" dirty="0"/>
          </a:p>
          <a:p>
            <a:pPr algn="just"/>
            <a:r>
              <a:rPr lang="uk-UA" sz="2000" i="1" dirty="0"/>
              <a:t>Перша редакція поеми складалася із п’яти частин:</a:t>
            </a:r>
          </a:p>
          <a:p>
            <a:pPr marL="342900" indent="-342900" algn="just">
              <a:buFont typeface="Arial" panose="020B0604020202020204" pitchFamily="34" charset="0"/>
              <a:buChar char="•"/>
            </a:pPr>
            <a:r>
              <a:rPr lang="uk-UA" sz="4400" b="1" i="1" dirty="0">
                <a:solidFill>
                  <a:srgbClr val="47627D"/>
                </a:solidFill>
              </a:rPr>
              <a:t> «Надбережжя»</a:t>
            </a:r>
          </a:p>
          <a:p>
            <a:pPr marL="342900" indent="-342900" algn="just">
              <a:buFont typeface="Arial" panose="020B0604020202020204" pitchFamily="34" charset="0"/>
              <a:buChar char="•"/>
            </a:pPr>
            <a:r>
              <a:rPr lang="uk-UA" sz="4400" b="1" i="1" dirty="0">
                <a:solidFill>
                  <a:srgbClr val="47627D"/>
                </a:solidFill>
              </a:rPr>
              <a:t> «Крига на Одрі»</a:t>
            </a:r>
          </a:p>
          <a:p>
            <a:pPr marL="342900" indent="-342900" algn="just">
              <a:buFont typeface="Arial" panose="020B0604020202020204" pitchFamily="34" charset="0"/>
              <a:buChar char="•"/>
            </a:pPr>
            <a:r>
              <a:rPr lang="uk-UA" sz="4400" b="1" i="1" dirty="0">
                <a:solidFill>
                  <a:srgbClr val="47627D"/>
                </a:solidFill>
              </a:rPr>
              <a:t> «Крила»</a:t>
            </a:r>
          </a:p>
          <a:p>
            <a:pPr marL="342900" indent="-342900" algn="just">
              <a:buFont typeface="Arial" panose="020B0604020202020204" pitchFamily="34" charset="0"/>
              <a:buChar char="•"/>
            </a:pPr>
            <a:r>
              <a:rPr lang="uk-UA" sz="4400" b="1" i="1" dirty="0">
                <a:solidFill>
                  <a:srgbClr val="47627D"/>
                </a:solidFill>
              </a:rPr>
              <a:t> «Ґрунт» </a:t>
            </a:r>
          </a:p>
          <a:p>
            <a:pPr marL="342900" indent="-342900" algn="just">
              <a:buFont typeface="Arial" panose="020B0604020202020204" pitchFamily="34" charset="0"/>
              <a:buChar char="•"/>
            </a:pPr>
            <a:r>
              <a:rPr lang="uk-UA" sz="4400" b="1" i="1" dirty="0">
                <a:solidFill>
                  <a:srgbClr val="47627D"/>
                </a:solidFill>
              </a:rPr>
              <a:t>«Усміх» </a:t>
            </a:r>
          </a:p>
        </p:txBody>
      </p:sp>
      <p:pic>
        <p:nvPicPr>
          <p:cNvPr id="8" name="Рисунок 7">
            <a:extLst>
              <a:ext uri="{FF2B5EF4-FFF2-40B4-BE49-F238E27FC236}">
                <a16:creationId xmlns:a16="http://schemas.microsoft.com/office/drawing/2014/main" id="{3738AD77-72CC-4FF6-A51C-F508C5FF52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0907" y="1645920"/>
            <a:ext cx="9201093" cy="5175615"/>
          </a:xfrm>
          <a:prstGeom prst="rect">
            <a:avLst/>
          </a:prstGeom>
        </p:spPr>
      </p:pic>
      <p:sp>
        <p:nvSpPr>
          <p:cNvPr id="3" name="Прямоугольник 2">
            <a:extLst>
              <a:ext uri="{FF2B5EF4-FFF2-40B4-BE49-F238E27FC236}">
                <a16:creationId xmlns:a16="http://schemas.microsoft.com/office/drawing/2014/main" id="{4F5712E2-8E0C-4DAF-A082-BB43507EFC11}"/>
              </a:ext>
            </a:extLst>
          </p:cNvPr>
          <p:cNvSpPr/>
          <p:nvPr/>
        </p:nvSpPr>
        <p:spPr>
          <a:xfrm>
            <a:off x="434973" y="6000958"/>
            <a:ext cx="11555039" cy="707886"/>
          </a:xfrm>
          <a:prstGeom prst="rect">
            <a:avLst/>
          </a:prstGeom>
        </p:spPr>
        <p:txBody>
          <a:bodyPr wrap="square">
            <a:spAutoFit/>
          </a:bodyPr>
          <a:lstStyle/>
          <a:p>
            <a:pPr algn="just"/>
            <a:r>
              <a:rPr lang="uk-UA" sz="2000" i="1" dirty="0"/>
              <a:t>Кожну із частин поеми можна сприймати як самостійний твір, проте всі вони об’єднані спільною ідеєю.</a:t>
            </a:r>
            <a:endParaRPr lang="ru-RU" sz="2000" i="1" dirty="0"/>
          </a:p>
        </p:txBody>
      </p:sp>
    </p:spTree>
    <p:extLst>
      <p:ext uri="{BB962C8B-B14F-4D97-AF65-F5344CB8AC3E}">
        <p14:creationId xmlns:p14="http://schemas.microsoft.com/office/powerpoint/2010/main" val="2567774302"/>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9DE8A19-5113-4BA9-B693-5A8C34BE86C4}"/>
              </a:ext>
            </a:extLst>
          </p:cNvPr>
          <p:cNvSpPr txBox="1"/>
          <p:nvPr/>
        </p:nvSpPr>
        <p:spPr>
          <a:xfrm>
            <a:off x="167641" y="36465"/>
            <a:ext cx="11678388" cy="769441"/>
          </a:xfrm>
          <a:prstGeom prst="rect">
            <a:avLst/>
          </a:prstGeom>
          <a:noFill/>
        </p:spPr>
        <p:txBody>
          <a:bodyPr wrap="square" rtlCol="0">
            <a:spAutoFit/>
          </a:bodyPr>
          <a:lstStyle/>
          <a:p>
            <a:pPr algn="ctr"/>
            <a:r>
              <a:rPr lang="uk-UA" sz="4400" dirty="0">
                <a:solidFill>
                  <a:srgbClr val="47627D"/>
                </a:solidFill>
                <a:effectLst>
                  <a:outerShdw blurRad="38100" dist="38100" dir="2700000" algn="tl">
                    <a:srgbClr val="000000">
                      <a:alpha val="43137"/>
                    </a:srgbClr>
                  </a:outerShdw>
                </a:effectLst>
                <a:latin typeface="Lobster" panose="02000506000000020003" pitchFamily="2" charset="0"/>
              </a:rPr>
              <a:t>Теорія літератури</a:t>
            </a:r>
            <a:endParaRPr lang="ru-RU" sz="4400" dirty="0">
              <a:solidFill>
                <a:srgbClr val="47627D"/>
              </a:solidFill>
              <a:effectLst>
                <a:outerShdw blurRad="38100" dist="38100" dir="2700000" algn="tl">
                  <a:srgbClr val="000000">
                    <a:alpha val="43137"/>
                  </a:srgbClr>
                </a:outerShdw>
              </a:effectLst>
              <a:latin typeface="Lobster" panose="02000506000000020003" pitchFamily="2" charset="0"/>
            </a:endParaRPr>
          </a:p>
        </p:txBody>
      </p:sp>
      <p:sp>
        <p:nvSpPr>
          <p:cNvPr id="3" name="Прямоугольник 2">
            <a:extLst>
              <a:ext uri="{FF2B5EF4-FFF2-40B4-BE49-F238E27FC236}">
                <a16:creationId xmlns:a16="http://schemas.microsoft.com/office/drawing/2014/main" id="{4F5712E2-8E0C-4DAF-A082-BB43507EFC11}"/>
              </a:ext>
            </a:extLst>
          </p:cNvPr>
          <p:cNvSpPr/>
          <p:nvPr/>
        </p:nvSpPr>
        <p:spPr>
          <a:xfrm>
            <a:off x="564595" y="1032718"/>
            <a:ext cx="10884479" cy="584775"/>
          </a:xfrm>
          <a:prstGeom prst="rect">
            <a:avLst/>
          </a:prstGeom>
          <a:solidFill>
            <a:schemeClr val="bg1"/>
          </a:solidFill>
        </p:spPr>
        <p:txBody>
          <a:bodyPr wrap="square">
            <a:spAutoFit/>
          </a:bodyPr>
          <a:lstStyle/>
          <a:p>
            <a:r>
              <a:rPr lang="uk-UA" sz="3200" b="1" i="1" dirty="0"/>
              <a:t>Диптих </a:t>
            </a:r>
            <a:r>
              <a:rPr lang="uk-UA" sz="3200" i="1" dirty="0"/>
              <a:t>– два твори мистецтва, пов’язані одним задумом. </a:t>
            </a:r>
            <a:endParaRPr lang="ru-RU" sz="3200" i="1" dirty="0"/>
          </a:p>
        </p:txBody>
      </p:sp>
      <p:grpSp>
        <p:nvGrpSpPr>
          <p:cNvPr id="10" name="Группа 9">
            <a:extLst>
              <a:ext uri="{FF2B5EF4-FFF2-40B4-BE49-F238E27FC236}">
                <a16:creationId xmlns:a16="http://schemas.microsoft.com/office/drawing/2014/main" id="{3ACC790A-AB5F-456F-935A-440246C2ACD9}"/>
              </a:ext>
            </a:extLst>
          </p:cNvPr>
          <p:cNvGrpSpPr/>
          <p:nvPr/>
        </p:nvGrpSpPr>
        <p:grpSpPr>
          <a:xfrm>
            <a:off x="2332435" y="1844305"/>
            <a:ext cx="8587025" cy="4776490"/>
            <a:chOff x="564595" y="1844305"/>
            <a:chExt cx="8587025" cy="4776490"/>
          </a:xfrm>
        </p:grpSpPr>
        <p:pic>
          <p:nvPicPr>
            <p:cNvPr id="6" name="Рисунок 5">
              <a:extLst>
                <a:ext uri="{FF2B5EF4-FFF2-40B4-BE49-F238E27FC236}">
                  <a16:creationId xmlns:a16="http://schemas.microsoft.com/office/drawing/2014/main" id="{B98FB691-59F4-463A-B0D3-042E3E1A56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595" y="1844305"/>
              <a:ext cx="6903720" cy="4314825"/>
            </a:xfrm>
            <a:prstGeom prst="rect">
              <a:avLst/>
            </a:prstGeom>
          </p:spPr>
        </p:pic>
        <p:sp>
          <p:nvSpPr>
            <p:cNvPr id="7" name="TextBox 6">
              <a:extLst>
                <a:ext uri="{FF2B5EF4-FFF2-40B4-BE49-F238E27FC236}">
                  <a16:creationId xmlns:a16="http://schemas.microsoft.com/office/drawing/2014/main" id="{F4D00DDA-BDA4-41F3-8098-C2D7C20D9959}"/>
                </a:ext>
              </a:extLst>
            </p:cNvPr>
            <p:cNvSpPr txBox="1"/>
            <p:nvPr/>
          </p:nvSpPr>
          <p:spPr>
            <a:xfrm>
              <a:off x="2377440" y="5697465"/>
              <a:ext cx="6774180" cy="923330"/>
            </a:xfrm>
            <a:prstGeom prst="rect">
              <a:avLst/>
            </a:prstGeom>
            <a:solidFill>
              <a:schemeClr val="bg1"/>
            </a:solidFill>
          </p:spPr>
          <p:txBody>
            <a:bodyPr wrap="square" rtlCol="0">
              <a:spAutoFit/>
            </a:bodyPr>
            <a:lstStyle/>
            <a:p>
              <a:pPr algn="just"/>
              <a:r>
                <a:rPr lang="uk-UA" i="1" dirty="0"/>
                <a:t>диптих  художника епохи Відродження </a:t>
              </a:r>
              <a:r>
                <a:rPr lang="uk-UA" i="1" dirty="0" err="1"/>
                <a:t>П’єро</a:t>
              </a:r>
              <a:r>
                <a:rPr lang="uk-UA" i="1" dirty="0"/>
                <a:t> </a:t>
              </a:r>
              <a:r>
                <a:rPr lang="uk-UA" i="1" dirty="0" err="1"/>
                <a:t>Делла</a:t>
              </a:r>
              <a:r>
                <a:rPr lang="uk-UA" i="1" dirty="0"/>
                <a:t> </a:t>
              </a:r>
              <a:r>
                <a:rPr lang="uk-UA" i="1" dirty="0" err="1"/>
                <a:t>Франческа</a:t>
              </a:r>
              <a:r>
                <a:rPr lang="uk-UA" i="1" dirty="0"/>
                <a:t>, «Портрет </a:t>
              </a:r>
              <a:r>
                <a:rPr lang="uk-UA" i="1" dirty="0" err="1"/>
                <a:t>Федеріго</a:t>
              </a:r>
              <a:r>
                <a:rPr lang="uk-UA" i="1" dirty="0"/>
                <a:t> да </a:t>
              </a:r>
              <a:r>
                <a:rPr lang="uk-UA" i="1" dirty="0" err="1"/>
                <a:t>Монтефельтро</a:t>
              </a:r>
              <a:r>
                <a:rPr lang="uk-UA" i="1" dirty="0"/>
                <a:t> та його дружини </a:t>
              </a:r>
              <a:r>
                <a:rPr lang="uk-UA" i="1" dirty="0" err="1"/>
                <a:t>Баттісти</a:t>
              </a:r>
              <a:r>
                <a:rPr lang="uk-UA" i="1" dirty="0"/>
                <a:t> </a:t>
              </a:r>
              <a:r>
                <a:rPr lang="uk-UA" i="1" dirty="0" err="1"/>
                <a:t>Сфорца</a:t>
              </a:r>
              <a:r>
                <a:rPr lang="uk-UA" i="1" dirty="0"/>
                <a:t>»</a:t>
              </a:r>
              <a:endParaRPr lang="ru-RU" i="1" dirty="0"/>
            </a:p>
          </p:txBody>
        </p:sp>
      </p:grpSp>
      <p:pic>
        <p:nvPicPr>
          <p:cNvPr id="9" name="Рисунок 8">
            <a:extLst>
              <a:ext uri="{FF2B5EF4-FFF2-40B4-BE49-F238E27FC236}">
                <a16:creationId xmlns:a16="http://schemas.microsoft.com/office/drawing/2014/main" id="{7678D8C6-E49C-4062-B0CE-59991843DA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96645" y="5268582"/>
            <a:ext cx="1695355" cy="1667788"/>
          </a:xfrm>
          <a:prstGeom prst="rect">
            <a:avLst/>
          </a:prstGeom>
        </p:spPr>
      </p:pic>
    </p:spTree>
    <p:extLst>
      <p:ext uri="{BB962C8B-B14F-4D97-AF65-F5344CB8AC3E}">
        <p14:creationId xmlns:p14="http://schemas.microsoft.com/office/powerpoint/2010/main" val="1595969767"/>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anim calcmode="lin" valueType="num">
                                      <p:cBhvr>
                                        <p:cTn id="10" dur="500" fill="hold"/>
                                        <p:tgtEl>
                                          <p:spTgt spid="10"/>
                                        </p:tgtEl>
                                        <p:attrNameLst>
                                          <p:attrName>ppt_x</p:attrName>
                                        </p:attrNameLst>
                                      </p:cBhvr>
                                      <p:tavLst>
                                        <p:tav tm="0">
                                          <p:val>
                                            <p:fltVal val="0.5"/>
                                          </p:val>
                                        </p:tav>
                                        <p:tav tm="100000">
                                          <p:val>
                                            <p:strVal val="#ppt_x"/>
                                          </p:val>
                                        </p:tav>
                                      </p:tavLst>
                                    </p:anim>
                                    <p:anim calcmode="lin" valueType="num">
                                      <p:cBhvr>
                                        <p:cTn id="11" dur="500" fill="hold"/>
                                        <p:tgtEl>
                                          <p:spTgt spid="10"/>
                                        </p:tgtEl>
                                        <p:attrNameLst>
                                          <p:attrName>ppt_y</p:attrName>
                                        </p:attrNameLst>
                                      </p:cBhvr>
                                      <p:tavLst>
                                        <p:tav tm="0">
                                          <p:val>
                                            <p:fltVal val="0.5"/>
                                          </p:val>
                                        </p:tav>
                                        <p:tav tm="100000">
                                          <p:val>
                                            <p:strVal val="#ppt_y"/>
                                          </p:val>
                                        </p:tav>
                                      </p:tavLst>
                                    </p:anim>
                                  </p:childTnLst>
                                </p:cTn>
                              </p:par>
                            </p:childTnLst>
                          </p:cTn>
                        </p:par>
                      </p:childTnLst>
                    </p:cTn>
                  </p:par>
                </p:childTnLst>
              </p:cTn>
              <p:nextCondLst>
                <p:cond evt="onClick" delay="0">
                  <p:tgtEl>
                    <p:spTgt spid="9"/>
                  </p:tgtEl>
                </p:cond>
              </p:nextCondLst>
            </p:seq>
          </p:childTnLst>
        </p:cTn>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4307</TotalTime>
  <Words>1899</Words>
  <Application>Microsoft Office PowerPoint</Application>
  <PresentationFormat>Panoramiczny</PresentationFormat>
  <Paragraphs>143</Paragraphs>
  <Slides>20</Slides>
  <Notes>0</Notes>
  <HiddenSlides>0</HiddenSlides>
  <MMClips>1</MMClips>
  <ScaleCrop>false</ScaleCrop>
  <HeadingPairs>
    <vt:vector size="6" baseType="variant">
      <vt:variant>
        <vt:lpstr>Używane czcionki</vt:lpstr>
      </vt:variant>
      <vt:variant>
        <vt:i4>6</vt:i4>
      </vt:variant>
      <vt:variant>
        <vt:lpstr>Motyw</vt:lpstr>
      </vt:variant>
      <vt:variant>
        <vt:i4>1</vt:i4>
      </vt:variant>
      <vt:variant>
        <vt:lpstr>Tytuły slajdów</vt:lpstr>
      </vt:variant>
      <vt:variant>
        <vt:i4>20</vt:i4>
      </vt:variant>
    </vt:vector>
  </HeadingPairs>
  <TitlesOfParts>
    <vt:vector size="27" baseType="lpstr">
      <vt:lpstr>Arial</vt:lpstr>
      <vt:lpstr>Calibri</vt:lpstr>
      <vt:lpstr>Calibri Light</vt:lpstr>
      <vt:lpstr>Lobster</vt:lpstr>
      <vt:lpstr>Symbol</vt:lpstr>
      <vt:lpstr>Times New Roman</vt:lpstr>
      <vt:lpstr>Тема Office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Binka</dc:creator>
  <cp:lastModifiedBy>Marek</cp:lastModifiedBy>
  <cp:revision>438</cp:revision>
  <dcterms:created xsi:type="dcterms:W3CDTF">2017-07-15T09:35:32Z</dcterms:created>
  <dcterms:modified xsi:type="dcterms:W3CDTF">2022-01-04T11:46:10Z</dcterms:modified>
</cp:coreProperties>
</file>