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540" r:id="rId2"/>
    <p:sldId id="346" r:id="rId3"/>
    <p:sldId id="257" r:id="rId4"/>
    <p:sldId id="493" r:id="rId5"/>
    <p:sldId id="532" r:id="rId6"/>
    <p:sldId id="533" r:id="rId7"/>
    <p:sldId id="534" r:id="rId8"/>
    <p:sldId id="417" r:id="rId9"/>
    <p:sldId id="521" r:id="rId10"/>
    <p:sldId id="535" r:id="rId11"/>
    <p:sldId id="536" r:id="rId12"/>
    <p:sldId id="537" r:id="rId13"/>
    <p:sldId id="538" r:id="rId14"/>
    <p:sldId id="338" r:id="rId15"/>
    <p:sldId id="419" r:id="rId16"/>
    <p:sldId id="539" r:id="rId17"/>
    <p:sldId id="523" r:id="rId18"/>
    <p:sldId id="454" r:id="rId19"/>
    <p:sldId id="269"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nka" initials="B" lastIdx="1" clrIdx="0">
    <p:extLst>
      <p:ext uri="{19B8F6BF-5375-455C-9EA6-DF929625EA0E}">
        <p15:presenceInfo xmlns:p15="http://schemas.microsoft.com/office/powerpoint/2012/main" userId="Binka" providerId="None"/>
      </p:ext>
    </p:extLst>
  </p:cmAuthor>
  <p:cmAuthor id="2" name=" " initials="" lastIdx="1" clrIdx="1">
    <p:extLst>
      <p:ext uri="{19B8F6BF-5375-455C-9EA6-DF929625EA0E}">
        <p15:presenceInfo xmlns:p15="http://schemas.microsoft.com/office/powerpoint/2012/main" userId="c16b70785b6689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701"/>
    <a:srgbClr val="47627D"/>
    <a:srgbClr val="CCD5DE"/>
    <a:srgbClr val="04189E"/>
    <a:srgbClr val="ED1670"/>
    <a:srgbClr val="EA7A7F"/>
    <a:srgbClr val="312E25"/>
    <a:srgbClr val="268601"/>
    <a:srgbClr val="1D1606"/>
    <a:srgbClr val="9310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73" autoAdjust="0"/>
    <p:restoredTop sz="94394" autoAdjust="0"/>
  </p:normalViewPr>
  <p:slideViewPr>
    <p:cSldViewPr snapToGrid="0">
      <p:cViewPr varScale="1">
        <p:scale>
          <a:sx n="78" d="100"/>
          <a:sy n="78" d="100"/>
        </p:scale>
        <p:origin x="54"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616F3A-0462-4A33-BB23-BA36F8C8B56E}" type="doc">
      <dgm:prSet loTypeId="urn:microsoft.com/office/officeart/2008/layout/VerticalCurvedList" loCatId="list" qsTypeId="urn:microsoft.com/office/officeart/2005/8/quickstyle/3d7" qsCatId="3D" csTypeId="urn:microsoft.com/office/officeart/2005/8/colors/accent0_1" csCatId="mainScheme" phldr="1"/>
      <dgm:spPr/>
      <dgm:t>
        <a:bodyPr/>
        <a:lstStyle/>
        <a:p>
          <a:endParaRPr lang="ru-RU"/>
        </a:p>
      </dgm:t>
    </dgm:pt>
    <dgm:pt modelId="{BE31B1E5-2F2A-4090-B517-1E9991756C9A}">
      <dgm:prSet phldrT="[Текст]"/>
      <dgm:spPr/>
      <dgm:t>
        <a:bodyPr/>
        <a:lstStyle/>
        <a:p>
          <a:pPr>
            <a:buFont typeface="Symbol" panose="05050102010706020507" pitchFamily="18" charset="2"/>
            <a:buChar char=""/>
          </a:pPr>
          <a:r>
            <a:rPr lang="uk-UA" b="0" i="1" dirty="0"/>
            <a:t>я дізнався...</a:t>
          </a:r>
          <a:endParaRPr lang="ru-RU" b="0" dirty="0"/>
        </a:p>
      </dgm:t>
    </dgm:pt>
    <dgm:pt modelId="{C54C746D-3696-4A10-A28C-29FCE8CCCE2B}" type="parTrans" cxnId="{FE6CD112-9D56-4DFC-93B9-75F9B6A51014}">
      <dgm:prSet/>
      <dgm:spPr/>
      <dgm:t>
        <a:bodyPr/>
        <a:lstStyle/>
        <a:p>
          <a:endParaRPr lang="ru-RU"/>
        </a:p>
      </dgm:t>
    </dgm:pt>
    <dgm:pt modelId="{B6A8CBC7-C3A2-46AC-AD6B-7F1640EF3664}" type="sibTrans" cxnId="{FE6CD112-9D56-4DFC-93B9-75F9B6A51014}">
      <dgm:prSet/>
      <dgm:spPr/>
      <dgm:t>
        <a:bodyPr/>
        <a:lstStyle/>
        <a:p>
          <a:endParaRPr lang="ru-RU"/>
        </a:p>
      </dgm:t>
    </dgm:pt>
    <dgm:pt modelId="{2A9F537E-4DC8-4CB0-BDCD-20318FA90315}">
      <dgm:prSet phldrT="[Текст]"/>
      <dgm:spPr/>
      <dgm:t>
        <a:bodyPr/>
        <a:lstStyle/>
        <a:p>
          <a:pPr>
            <a:buFont typeface="Symbol" panose="05050102010706020507" pitchFamily="18" charset="2"/>
            <a:buChar char=""/>
          </a:pPr>
          <a:r>
            <a:rPr lang="uk-UA" b="0" i="1" dirty="0"/>
            <a:t>я пригадав..</a:t>
          </a:r>
          <a:endParaRPr lang="ru-RU" b="0" dirty="0"/>
        </a:p>
      </dgm:t>
    </dgm:pt>
    <dgm:pt modelId="{1ADFDE0A-36D5-4548-899E-2B84B50638E1}" type="parTrans" cxnId="{10C0F6B4-AA2D-4A8A-B674-85B4EEAA57D1}">
      <dgm:prSet/>
      <dgm:spPr/>
      <dgm:t>
        <a:bodyPr/>
        <a:lstStyle/>
        <a:p>
          <a:endParaRPr lang="ru-RU"/>
        </a:p>
      </dgm:t>
    </dgm:pt>
    <dgm:pt modelId="{0EF0D930-BE27-4F6D-9241-949BC60DB79F}" type="sibTrans" cxnId="{10C0F6B4-AA2D-4A8A-B674-85B4EEAA57D1}">
      <dgm:prSet/>
      <dgm:spPr/>
      <dgm:t>
        <a:bodyPr/>
        <a:lstStyle/>
        <a:p>
          <a:endParaRPr lang="ru-RU"/>
        </a:p>
      </dgm:t>
    </dgm:pt>
    <dgm:pt modelId="{868533EA-8F90-4C73-936E-85FE3D6A4926}">
      <dgm:prSet phldrT="[Текст]"/>
      <dgm:spPr/>
      <dgm:t>
        <a:bodyPr/>
        <a:lstStyle/>
        <a:p>
          <a:pPr>
            <a:buFont typeface="Symbol" panose="05050102010706020507" pitchFamily="18" charset="2"/>
            <a:buChar char=""/>
          </a:pPr>
          <a:r>
            <a:rPr lang="uk-UA" b="0" i="1" dirty="0"/>
            <a:t>я </a:t>
          </a:r>
          <a:r>
            <a:rPr lang="uk-UA" b="0" i="1" dirty="0" err="1"/>
            <a:t>запам</a:t>
          </a:r>
          <a:r>
            <a:rPr lang="en-US" b="0" i="1" dirty="0"/>
            <a:t>’</a:t>
          </a:r>
          <a:r>
            <a:rPr lang="ru-RU" b="0" i="1" dirty="0" err="1"/>
            <a:t>ятав</a:t>
          </a:r>
          <a:r>
            <a:rPr lang="ru-RU" b="0" i="1" dirty="0"/>
            <a:t>…</a:t>
          </a:r>
          <a:endParaRPr lang="ru-RU" b="0" dirty="0"/>
        </a:p>
      </dgm:t>
    </dgm:pt>
    <dgm:pt modelId="{EDD3A55D-1035-49CE-A7D9-68D8D0EF888F}" type="parTrans" cxnId="{475DF6A1-B0C1-4EDD-842D-21BFD5DEB054}">
      <dgm:prSet/>
      <dgm:spPr/>
      <dgm:t>
        <a:bodyPr/>
        <a:lstStyle/>
        <a:p>
          <a:endParaRPr lang="ru-RU"/>
        </a:p>
      </dgm:t>
    </dgm:pt>
    <dgm:pt modelId="{E542EAB1-D180-4A17-A4B2-4AB1566154A4}" type="sibTrans" cxnId="{475DF6A1-B0C1-4EDD-842D-21BFD5DEB054}">
      <dgm:prSet/>
      <dgm:spPr/>
      <dgm:t>
        <a:bodyPr/>
        <a:lstStyle/>
        <a:p>
          <a:endParaRPr lang="ru-RU"/>
        </a:p>
      </dgm:t>
    </dgm:pt>
    <dgm:pt modelId="{A6518B27-C567-4F84-BDFE-2748CECBB6A9}">
      <dgm:prSet/>
      <dgm:spPr/>
      <dgm:t>
        <a:bodyPr/>
        <a:lstStyle/>
        <a:p>
          <a:pPr>
            <a:buFont typeface="Symbol" panose="05050102010706020507" pitchFamily="18" charset="2"/>
            <a:buChar char=""/>
          </a:pPr>
          <a:r>
            <a:rPr lang="ru-RU" b="0" i="1" dirty="0"/>
            <a:t>мене </a:t>
          </a:r>
          <a:r>
            <a:rPr lang="ru-RU" b="0" i="1" dirty="0" err="1"/>
            <a:t>вразило</a:t>
          </a:r>
          <a:r>
            <a:rPr lang="ru-RU" b="0" i="1" dirty="0"/>
            <a:t>…</a:t>
          </a:r>
        </a:p>
      </dgm:t>
    </dgm:pt>
    <dgm:pt modelId="{6699585E-7961-4A8F-B099-04BA597B6EB2}" type="parTrans" cxnId="{C79147FF-7AD0-43CF-B087-53A0535EDC37}">
      <dgm:prSet/>
      <dgm:spPr/>
      <dgm:t>
        <a:bodyPr/>
        <a:lstStyle/>
        <a:p>
          <a:endParaRPr lang="ru-RU"/>
        </a:p>
      </dgm:t>
    </dgm:pt>
    <dgm:pt modelId="{9D73515E-7131-4A60-B74D-7BF1A5F1109B}" type="sibTrans" cxnId="{C79147FF-7AD0-43CF-B087-53A0535EDC37}">
      <dgm:prSet/>
      <dgm:spPr/>
      <dgm:t>
        <a:bodyPr/>
        <a:lstStyle/>
        <a:p>
          <a:endParaRPr lang="ru-RU"/>
        </a:p>
      </dgm:t>
    </dgm:pt>
    <dgm:pt modelId="{21BDF237-B821-47E6-8822-0D997378672C}" type="pres">
      <dgm:prSet presAssocID="{05616F3A-0462-4A33-BB23-BA36F8C8B56E}" presName="Name0" presStyleCnt="0">
        <dgm:presLayoutVars>
          <dgm:chMax val="7"/>
          <dgm:chPref val="7"/>
          <dgm:dir/>
        </dgm:presLayoutVars>
      </dgm:prSet>
      <dgm:spPr/>
    </dgm:pt>
    <dgm:pt modelId="{EA1B7A00-4CB8-4CEC-91B6-38E20EC1FA9C}" type="pres">
      <dgm:prSet presAssocID="{05616F3A-0462-4A33-BB23-BA36F8C8B56E}" presName="Name1" presStyleCnt="0"/>
      <dgm:spPr/>
    </dgm:pt>
    <dgm:pt modelId="{912573E0-6F43-4A10-8616-4E4D6B664A64}" type="pres">
      <dgm:prSet presAssocID="{05616F3A-0462-4A33-BB23-BA36F8C8B56E}" presName="cycle" presStyleCnt="0"/>
      <dgm:spPr/>
    </dgm:pt>
    <dgm:pt modelId="{485DD7D4-988A-4620-A310-46EFB69B0FE4}" type="pres">
      <dgm:prSet presAssocID="{05616F3A-0462-4A33-BB23-BA36F8C8B56E}" presName="srcNode" presStyleLbl="node1" presStyleIdx="0" presStyleCnt="4"/>
      <dgm:spPr/>
    </dgm:pt>
    <dgm:pt modelId="{C173AAE0-74F3-43B2-9B46-44009DB301E6}" type="pres">
      <dgm:prSet presAssocID="{05616F3A-0462-4A33-BB23-BA36F8C8B56E}" presName="conn" presStyleLbl="parChTrans1D2" presStyleIdx="0" presStyleCnt="1"/>
      <dgm:spPr/>
    </dgm:pt>
    <dgm:pt modelId="{62C76ED7-BE93-45A7-998F-FAD12177E133}" type="pres">
      <dgm:prSet presAssocID="{05616F3A-0462-4A33-BB23-BA36F8C8B56E}" presName="extraNode" presStyleLbl="node1" presStyleIdx="0" presStyleCnt="4"/>
      <dgm:spPr/>
    </dgm:pt>
    <dgm:pt modelId="{0045A491-305F-4B2C-B80A-248ADB8F33D6}" type="pres">
      <dgm:prSet presAssocID="{05616F3A-0462-4A33-BB23-BA36F8C8B56E}" presName="dstNode" presStyleLbl="node1" presStyleIdx="0" presStyleCnt="4"/>
      <dgm:spPr/>
    </dgm:pt>
    <dgm:pt modelId="{CE7E998C-0112-4527-BEFE-728A3A0BD8FC}" type="pres">
      <dgm:prSet presAssocID="{BE31B1E5-2F2A-4090-B517-1E9991756C9A}" presName="text_1" presStyleLbl="node1" presStyleIdx="0" presStyleCnt="4">
        <dgm:presLayoutVars>
          <dgm:bulletEnabled val="1"/>
        </dgm:presLayoutVars>
      </dgm:prSet>
      <dgm:spPr/>
    </dgm:pt>
    <dgm:pt modelId="{CF052092-6E7D-44ED-ACC7-83649819B84D}" type="pres">
      <dgm:prSet presAssocID="{BE31B1E5-2F2A-4090-B517-1E9991756C9A}" presName="accent_1" presStyleCnt="0"/>
      <dgm:spPr/>
    </dgm:pt>
    <dgm:pt modelId="{7513BC43-367F-4499-A0D1-AD0252813276}" type="pres">
      <dgm:prSet presAssocID="{BE31B1E5-2F2A-4090-B517-1E9991756C9A}" presName="accentRepeatNode" presStyleLbl="solidFgAcc1" presStyleIdx="0" presStyleCnt="4"/>
      <dgm:spPr/>
    </dgm:pt>
    <dgm:pt modelId="{AD87F8C8-0B28-4272-8F6C-DF1B03BBBA85}" type="pres">
      <dgm:prSet presAssocID="{2A9F537E-4DC8-4CB0-BDCD-20318FA90315}" presName="text_2" presStyleLbl="node1" presStyleIdx="1" presStyleCnt="4">
        <dgm:presLayoutVars>
          <dgm:bulletEnabled val="1"/>
        </dgm:presLayoutVars>
      </dgm:prSet>
      <dgm:spPr/>
    </dgm:pt>
    <dgm:pt modelId="{D4DC7F69-10DB-4AC6-BE03-1C003AEE5623}" type="pres">
      <dgm:prSet presAssocID="{2A9F537E-4DC8-4CB0-BDCD-20318FA90315}" presName="accent_2" presStyleCnt="0"/>
      <dgm:spPr/>
    </dgm:pt>
    <dgm:pt modelId="{BB4FA4A7-613C-49DD-8F99-06EC1D960B78}" type="pres">
      <dgm:prSet presAssocID="{2A9F537E-4DC8-4CB0-BDCD-20318FA90315}" presName="accentRepeatNode" presStyleLbl="solidFgAcc1" presStyleIdx="1" presStyleCnt="4"/>
      <dgm:spPr/>
    </dgm:pt>
    <dgm:pt modelId="{B1120E92-A79D-4645-96A2-4C7E9A969BC8}" type="pres">
      <dgm:prSet presAssocID="{868533EA-8F90-4C73-936E-85FE3D6A4926}" presName="text_3" presStyleLbl="node1" presStyleIdx="2" presStyleCnt="4">
        <dgm:presLayoutVars>
          <dgm:bulletEnabled val="1"/>
        </dgm:presLayoutVars>
      </dgm:prSet>
      <dgm:spPr/>
    </dgm:pt>
    <dgm:pt modelId="{0587E11E-4712-498B-B6E8-91F0D1D28D7C}" type="pres">
      <dgm:prSet presAssocID="{868533EA-8F90-4C73-936E-85FE3D6A4926}" presName="accent_3" presStyleCnt="0"/>
      <dgm:spPr/>
    </dgm:pt>
    <dgm:pt modelId="{516A5F08-BB7F-4154-8E15-013E7F082369}" type="pres">
      <dgm:prSet presAssocID="{868533EA-8F90-4C73-936E-85FE3D6A4926}" presName="accentRepeatNode" presStyleLbl="solidFgAcc1" presStyleIdx="2" presStyleCnt="4"/>
      <dgm:spPr/>
    </dgm:pt>
    <dgm:pt modelId="{F2B61A53-E65D-416B-ABA9-C74C7B8E2B0E}" type="pres">
      <dgm:prSet presAssocID="{A6518B27-C567-4F84-BDFE-2748CECBB6A9}" presName="text_4" presStyleLbl="node1" presStyleIdx="3" presStyleCnt="4">
        <dgm:presLayoutVars>
          <dgm:bulletEnabled val="1"/>
        </dgm:presLayoutVars>
      </dgm:prSet>
      <dgm:spPr/>
    </dgm:pt>
    <dgm:pt modelId="{05DDBB22-B8EB-42B5-9A70-E2207CFEC068}" type="pres">
      <dgm:prSet presAssocID="{A6518B27-C567-4F84-BDFE-2748CECBB6A9}" presName="accent_4" presStyleCnt="0"/>
      <dgm:spPr/>
    </dgm:pt>
    <dgm:pt modelId="{C74E80F2-0280-4DB5-ACEB-740BB7A3F21F}" type="pres">
      <dgm:prSet presAssocID="{A6518B27-C567-4F84-BDFE-2748CECBB6A9}" presName="accentRepeatNode" presStyleLbl="solidFgAcc1" presStyleIdx="3" presStyleCnt="4"/>
      <dgm:spPr/>
    </dgm:pt>
  </dgm:ptLst>
  <dgm:cxnLst>
    <dgm:cxn modelId="{FE6CD112-9D56-4DFC-93B9-75F9B6A51014}" srcId="{05616F3A-0462-4A33-BB23-BA36F8C8B56E}" destId="{BE31B1E5-2F2A-4090-B517-1E9991756C9A}" srcOrd="0" destOrd="0" parTransId="{C54C746D-3696-4A10-A28C-29FCE8CCCE2B}" sibTransId="{B6A8CBC7-C3A2-46AC-AD6B-7F1640EF3664}"/>
    <dgm:cxn modelId="{416B261D-B1BF-41C0-81D6-64B0733F933B}" type="presOf" srcId="{B6A8CBC7-C3A2-46AC-AD6B-7F1640EF3664}" destId="{C173AAE0-74F3-43B2-9B46-44009DB301E6}" srcOrd="0" destOrd="0" presId="urn:microsoft.com/office/officeart/2008/layout/VerticalCurvedList"/>
    <dgm:cxn modelId="{C17BCC6E-5BD3-4FD4-B606-DA02CA91742D}" type="presOf" srcId="{05616F3A-0462-4A33-BB23-BA36F8C8B56E}" destId="{21BDF237-B821-47E6-8822-0D997378672C}" srcOrd="0" destOrd="0" presId="urn:microsoft.com/office/officeart/2008/layout/VerticalCurvedList"/>
    <dgm:cxn modelId="{E14DC459-C354-4DC8-B91F-114E4EB29D50}" type="presOf" srcId="{868533EA-8F90-4C73-936E-85FE3D6A4926}" destId="{B1120E92-A79D-4645-96A2-4C7E9A969BC8}" srcOrd="0" destOrd="0" presId="urn:microsoft.com/office/officeart/2008/layout/VerticalCurvedList"/>
    <dgm:cxn modelId="{475DF6A1-B0C1-4EDD-842D-21BFD5DEB054}" srcId="{05616F3A-0462-4A33-BB23-BA36F8C8B56E}" destId="{868533EA-8F90-4C73-936E-85FE3D6A4926}" srcOrd="2" destOrd="0" parTransId="{EDD3A55D-1035-49CE-A7D9-68D8D0EF888F}" sibTransId="{E542EAB1-D180-4A17-A4B2-4AB1566154A4}"/>
    <dgm:cxn modelId="{376B81A4-499A-4553-B90D-CCF0E3F33893}" type="presOf" srcId="{BE31B1E5-2F2A-4090-B517-1E9991756C9A}" destId="{CE7E998C-0112-4527-BEFE-728A3A0BD8FC}" srcOrd="0" destOrd="0" presId="urn:microsoft.com/office/officeart/2008/layout/VerticalCurvedList"/>
    <dgm:cxn modelId="{10C0F6B4-AA2D-4A8A-B674-85B4EEAA57D1}" srcId="{05616F3A-0462-4A33-BB23-BA36F8C8B56E}" destId="{2A9F537E-4DC8-4CB0-BDCD-20318FA90315}" srcOrd="1" destOrd="0" parTransId="{1ADFDE0A-36D5-4548-899E-2B84B50638E1}" sibTransId="{0EF0D930-BE27-4F6D-9241-949BC60DB79F}"/>
    <dgm:cxn modelId="{5175DDC2-5D74-49CB-B4BC-CBA89716F54E}" type="presOf" srcId="{2A9F537E-4DC8-4CB0-BDCD-20318FA90315}" destId="{AD87F8C8-0B28-4272-8F6C-DF1B03BBBA85}" srcOrd="0" destOrd="0" presId="urn:microsoft.com/office/officeart/2008/layout/VerticalCurvedList"/>
    <dgm:cxn modelId="{126C9ADD-5170-4143-BC5E-FD6F24649B23}" type="presOf" srcId="{A6518B27-C567-4F84-BDFE-2748CECBB6A9}" destId="{F2B61A53-E65D-416B-ABA9-C74C7B8E2B0E}" srcOrd="0" destOrd="0" presId="urn:microsoft.com/office/officeart/2008/layout/VerticalCurvedList"/>
    <dgm:cxn modelId="{C79147FF-7AD0-43CF-B087-53A0535EDC37}" srcId="{05616F3A-0462-4A33-BB23-BA36F8C8B56E}" destId="{A6518B27-C567-4F84-BDFE-2748CECBB6A9}" srcOrd="3" destOrd="0" parTransId="{6699585E-7961-4A8F-B099-04BA597B6EB2}" sibTransId="{9D73515E-7131-4A60-B74D-7BF1A5F1109B}"/>
    <dgm:cxn modelId="{E0343BC6-31FC-4EA3-B632-30F91686C06F}" type="presParOf" srcId="{21BDF237-B821-47E6-8822-0D997378672C}" destId="{EA1B7A00-4CB8-4CEC-91B6-38E20EC1FA9C}" srcOrd="0" destOrd="0" presId="urn:microsoft.com/office/officeart/2008/layout/VerticalCurvedList"/>
    <dgm:cxn modelId="{E4FD02D8-1907-4A56-8E03-DECCBE86D165}" type="presParOf" srcId="{EA1B7A00-4CB8-4CEC-91B6-38E20EC1FA9C}" destId="{912573E0-6F43-4A10-8616-4E4D6B664A64}" srcOrd="0" destOrd="0" presId="urn:microsoft.com/office/officeart/2008/layout/VerticalCurvedList"/>
    <dgm:cxn modelId="{5D4BF60C-5EA4-48B5-BDCB-E66E1CF0A82F}" type="presParOf" srcId="{912573E0-6F43-4A10-8616-4E4D6B664A64}" destId="{485DD7D4-988A-4620-A310-46EFB69B0FE4}" srcOrd="0" destOrd="0" presId="urn:microsoft.com/office/officeart/2008/layout/VerticalCurvedList"/>
    <dgm:cxn modelId="{7B202740-5B95-4CB1-B62D-8F65D7707ABB}" type="presParOf" srcId="{912573E0-6F43-4A10-8616-4E4D6B664A64}" destId="{C173AAE0-74F3-43B2-9B46-44009DB301E6}" srcOrd="1" destOrd="0" presId="urn:microsoft.com/office/officeart/2008/layout/VerticalCurvedList"/>
    <dgm:cxn modelId="{ED7DADE5-C1A0-4325-A38F-A685119CD9D3}" type="presParOf" srcId="{912573E0-6F43-4A10-8616-4E4D6B664A64}" destId="{62C76ED7-BE93-45A7-998F-FAD12177E133}" srcOrd="2" destOrd="0" presId="urn:microsoft.com/office/officeart/2008/layout/VerticalCurvedList"/>
    <dgm:cxn modelId="{86830BE2-5BD5-4DC2-8636-ADD0D705AED9}" type="presParOf" srcId="{912573E0-6F43-4A10-8616-4E4D6B664A64}" destId="{0045A491-305F-4B2C-B80A-248ADB8F33D6}" srcOrd="3" destOrd="0" presId="urn:microsoft.com/office/officeart/2008/layout/VerticalCurvedList"/>
    <dgm:cxn modelId="{F81E37DF-5AD5-4410-AAD1-4AA512D5C7BE}" type="presParOf" srcId="{EA1B7A00-4CB8-4CEC-91B6-38E20EC1FA9C}" destId="{CE7E998C-0112-4527-BEFE-728A3A0BD8FC}" srcOrd="1" destOrd="0" presId="urn:microsoft.com/office/officeart/2008/layout/VerticalCurvedList"/>
    <dgm:cxn modelId="{1F88EE44-AC99-44F1-BB7F-C22ED21E6615}" type="presParOf" srcId="{EA1B7A00-4CB8-4CEC-91B6-38E20EC1FA9C}" destId="{CF052092-6E7D-44ED-ACC7-83649819B84D}" srcOrd="2" destOrd="0" presId="urn:microsoft.com/office/officeart/2008/layout/VerticalCurvedList"/>
    <dgm:cxn modelId="{2F8974A8-6ED8-474B-8913-B65E5CF91B55}" type="presParOf" srcId="{CF052092-6E7D-44ED-ACC7-83649819B84D}" destId="{7513BC43-367F-4499-A0D1-AD0252813276}" srcOrd="0" destOrd="0" presId="urn:microsoft.com/office/officeart/2008/layout/VerticalCurvedList"/>
    <dgm:cxn modelId="{187D2F58-1683-497D-A13F-8E5553035E4E}" type="presParOf" srcId="{EA1B7A00-4CB8-4CEC-91B6-38E20EC1FA9C}" destId="{AD87F8C8-0B28-4272-8F6C-DF1B03BBBA85}" srcOrd="3" destOrd="0" presId="urn:microsoft.com/office/officeart/2008/layout/VerticalCurvedList"/>
    <dgm:cxn modelId="{BF3364A6-2D14-4F69-87DC-DC542FD5ABCA}" type="presParOf" srcId="{EA1B7A00-4CB8-4CEC-91B6-38E20EC1FA9C}" destId="{D4DC7F69-10DB-4AC6-BE03-1C003AEE5623}" srcOrd="4" destOrd="0" presId="urn:microsoft.com/office/officeart/2008/layout/VerticalCurvedList"/>
    <dgm:cxn modelId="{BF317DC6-69D9-47AC-B59F-3241772391BD}" type="presParOf" srcId="{D4DC7F69-10DB-4AC6-BE03-1C003AEE5623}" destId="{BB4FA4A7-613C-49DD-8F99-06EC1D960B78}" srcOrd="0" destOrd="0" presId="urn:microsoft.com/office/officeart/2008/layout/VerticalCurvedList"/>
    <dgm:cxn modelId="{4E7ABF22-DCA5-4D91-8208-369DA8E38644}" type="presParOf" srcId="{EA1B7A00-4CB8-4CEC-91B6-38E20EC1FA9C}" destId="{B1120E92-A79D-4645-96A2-4C7E9A969BC8}" srcOrd="5" destOrd="0" presId="urn:microsoft.com/office/officeart/2008/layout/VerticalCurvedList"/>
    <dgm:cxn modelId="{A7C32DF1-6B77-4CA0-A470-EA23999F1A9F}" type="presParOf" srcId="{EA1B7A00-4CB8-4CEC-91B6-38E20EC1FA9C}" destId="{0587E11E-4712-498B-B6E8-91F0D1D28D7C}" srcOrd="6" destOrd="0" presId="urn:microsoft.com/office/officeart/2008/layout/VerticalCurvedList"/>
    <dgm:cxn modelId="{E543441C-CF64-4DE7-B72E-AFD0321C3490}" type="presParOf" srcId="{0587E11E-4712-498B-B6E8-91F0D1D28D7C}" destId="{516A5F08-BB7F-4154-8E15-013E7F082369}" srcOrd="0" destOrd="0" presId="urn:microsoft.com/office/officeart/2008/layout/VerticalCurvedList"/>
    <dgm:cxn modelId="{042A5A3A-9783-4570-A181-E75F14AABFAF}" type="presParOf" srcId="{EA1B7A00-4CB8-4CEC-91B6-38E20EC1FA9C}" destId="{F2B61A53-E65D-416B-ABA9-C74C7B8E2B0E}" srcOrd="7" destOrd="0" presId="urn:microsoft.com/office/officeart/2008/layout/VerticalCurvedList"/>
    <dgm:cxn modelId="{49C639CC-0CB6-44FD-88DD-0BC40CCAF1B2}" type="presParOf" srcId="{EA1B7A00-4CB8-4CEC-91B6-38E20EC1FA9C}" destId="{05DDBB22-B8EB-42B5-9A70-E2207CFEC068}" srcOrd="8" destOrd="0" presId="urn:microsoft.com/office/officeart/2008/layout/VerticalCurvedList"/>
    <dgm:cxn modelId="{50459BD9-7261-4F55-AC31-CB84242153C6}" type="presParOf" srcId="{05DDBB22-B8EB-42B5-9A70-E2207CFEC068}" destId="{C74E80F2-0280-4DB5-ACEB-740BB7A3F21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3AAE0-74F3-43B2-9B46-44009DB301E6}">
      <dsp:nvSpPr>
        <dsp:cNvPr id="0" name=""/>
        <dsp:cNvSpPr/>
      </dsp:nvSpPr>
      <dsp:spPr>
        <a:xfrm>
          <a:off x="-5686345" y="-870422"/>
          <a:ext cx="6770044" cy="6770044"/>
        </a:xfrm>
        <a:prstGeom prst="blockArc">
          <a:avLst>
            <a:gd name="adj1" fmla="val 18900000"/>
            <a:gd name="adj2" fmla="val 2700000"/>
            <a:gd name="adj3" fmla="val 319"/>
          </a:avLst>
        </a:prstGeom>
        <a:noFill/>
        <a:ln w="12700" cap="flat" cmpd="sng" algn="ctr">
          <a:solidFill>
            <a:schemeClr val="dk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CE7E998C-0112-4527-BEFE-728A3A0BD8FC}">
      <dsp:nvSpPr>
        <dsp:cNvPr id="0" name=""/>
        <dsp:cNvSpPr/>
      </dsp:nvSpPr>
      <dsp:spPr>
        <a:xfrm>
          <a:off x="567271" y="386644"/>
          <a:ext cx="3725515" cy="773692"/>
        </a:xfrm>
        <a:prstGeom prst="rect">
          <a:avLst/>
        </a:prstGeom>
        <a:solidFill>
          <a:schemeClr val="l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14118" tIns="78740" rIns="78740" bIns="78740" numCol="1" spcCol="1270" anchor="ctr" anchorCtr="0">
          <a:noAutofit/>
        </a:bodyPr>
        <a:lstStyle/>
        <a:p>
          <a:pPr marL="0" lvl="0" indent="0" algn="l" defTabSz="1377950">
            <a:lnSpc>
              <a:spcPct val="90000"/>
            </a:lnSpc>
            <a:spcBef>
              <a:spcPct val="0"/>
            </a:spcBef>
            <a:spcAft>
              <a:spcPct val="35000"/>
            </a:spcAft>
            <a:buFont typeface="Symbol" panose="05050102010706020507" pitchFamily="18" charset="2"/>
            <a:buNone/>
          </a:pPr>
          <a:r>
            <a:rPr lang="uk-UA" sz="3100" b="0" i="1" kern="1200" dirty="0"/>
            <a:t>я дізнався...</a:t>
          </a:r>
          <a:endParaRPr lang="ru-RU" sz="3100" b="0" kern="1200" dirty="0"/>
        </a:p>
      </dsp:txBody>
      <dsp:txXfrm>
        <a:off x="567271" y="386644"/>
        <a:ext cx="3725515" cy="773692"/>
      </dsp:txXfrm>
    </dsp:sp>
    <dsp:sp modelId="{7513BC43-367F-4499-A0D1-AD0252813276}">
      <dsp:nvSpPr>
        <dsp:cNvPr id="0" name=""/>
        <dsp:cNvSpPr/>
      </dsp:nvSpPr>
      <dsp:spPr>
        <a:xfrm>
          <a:off x="83714" y="289933"/>
          <a:ext cx="967115" cy="967115"/>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AD87F8C8-0B28-4272-8F6C-DF1B03BBBA85}">
      <dsp:nvSpPr>
        <dsp:cNvPr id="0" name=""/>
        <dsp:cNvSpPr/>
      </dsp:nvSpPr>
      <dsp:spPr>
        <a:xfrm>
          <a:off x="1010847" y="1547384"/>
          <a:ext cx="3281940" cy="773692"/>
        </a:xfrm>
        <a:prstGeom prst="rect">
          <a:avLst/>
        </a:prstGeom>
        <a:solidFill>
          <a:schemeClr val="l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14118" tIns="78740" rIns="78740" bIns="78740" numCol="1" spcCol="1270" anchor="ctr" anchorCtr="0">
          <a:noAutofit/>
        </a:bodyPr>
        <a:lstStyle/>
        <a:p>
          <a:pPr marL="0" lvl="0" indent="0" algn="l" defTabSz="1377950">
            <a:lnSpc>
              <a:spcPct val="90000"/>
            </a:lnSpc>
            <a:spcBef>
              <a:spcPct val="0"/>
            </a:spcBef>
            <a:spcAft>
              <a:spcPct val="35000"/>
            </a:spcAft>
            <a:buFont typeface="Symbol" panose="05050102010706020507" pitchFamily="18" charset="2"/>
            <a:buNone/>
          </a:pPr>
          <a:r>
            <a:rPr lang="uk-UA" sz="3100" b="0" i="1" kern="1200" dirty="0"/>
            <a:t>я пригадав..</a:t>
          </a:r>
          <a:endParaRPr lang="ru-RU" sz="3100" b="0" kern="1200" dirty="0"/>
        </a:p>
      </dsp:txBody>
      <dsp:txXfrm>
        <a:off x="1010847" y="1547384"/>
        <a:ext cx="3281940" cy="773692"/>
      </dsp:txXfrm>
    </dsp:sp>
    <dsp:sp modelId="{BB4FA4A7-613C-49DD-8F99-06EC1D960B78}">
      <dsp:nvSpPr>
        <dsp:cNvPr id="0" name=""/>
        <dsp:cNvSpPr/>
      </dsp:nvSpPr>
      <dsp:spPr>
        <a:xfrm>
          <a:off x="527289" y="1450672"/>
          <a:ext cx="967115" cy="967115"/>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B1120E92-A79D-4645-96A2-4C7E9A969BC8}">
      <dsp:nvSpPr>
        <dsp:cNvPr id="0" name=""/>
        <dsp:cNvSpPr/>
      </dsp:nvSpPr>
      <dsp:spPr>
        <a:xfrm>
          <a:off x="1010847" y="2708123"/>
          <a:ext cx="3281940" cy="773692"/>
        </a:xfrm>
        <a:prstGeom prst="rect">
          <a:avLst/>
        </a:prstGeom>
        <a:solidFill>
          <a:schemeClr val="l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14118" tIns="78740" rIns="78740" bIns="78740" numCol="1" spcCol="1270" anchor="ctr" anchorCtr="0">
          <a:noAutofit/>
        </a:bodyPr>
        <a:lstStyle/>
        <a:p>
          <a:pPr marL="0" lvl="0" indent="0" algn="l" defTabSz="1377950">
            <a:lnSpc>
              <a:spcPct val="90000"/>
            </a:lnSpc>
            <a:spcBef>
              <a:spcPct val="0"/>
            </a:spcBef>
            <a:spcAft>
              <a:spcPct val="35000"/>
            </a:spcAft>
            <a:buFont typeface="Symbol" panose="05050102010706020507" pitchFamily="18" charset="2"/>
            <a:buNone/>
          </a:pPr>
          <a:r>
            <a:rPr lang="uk-UA" sz="3100" b="0" i="1" kern="1200" dirty="0"/>
            <a:t>я </a:t>
          </a:r>
          <a:r>
            <a:rPr lang="uk-UA" sz="3100" b="0" i="1" kern="1200" dirty="0" err="1"/>
            <a:t>запам</a:t>
          </a:r>
          <a:r>
            <a:rPr lang="en-US" sz="3100" b="0" i="1" kern="1200" dirty="0"/>
            <a:t>’</a:t>
          </a:r>
          <a:r>
            <a:rPr lang="ru-RU" sz="3100" b="0" i="1" kern="1200" dirty="0" err="1"/>
            <a:t>ятав</a:t>
          </a:r>
          <a:r>
            <a:rPr lang="ru-RU" sz="3100" b="0" i="1" kern="1200" dirty="0"/>
            <a:t>…</a:t>
          </a:r>
          <a:endParaRPr lang="ru-RU" sz="3100" b="0" kern="1200" dirty="0"/>
        </a:p>
      </dsp:txBody>
      <dsp:txXfrm>
        <a:off x="1010847" y="2708123"/>
        <a:ext cx="3281940" cy="773692"/>
      </dsp:txXfrm>
    </dsp:sp>
    <dsp:sp modelId="{516A5F08-BB7F-4154-8E15-013E7F082369}">
      <dsp:nvSpPr>
        <dsp:cNvPr id="0" name=""/>
        <dsp:cNvSpPr/>
      </dsp:nvSpPr>
      <dsp:spPr>
        <a:xfrm>
          <a:off x="527289" y="2611412"/>
          <a:ext cx="967115" cy="967115"/>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F2B61A53-E65D-416B-ABA9-C74C7B8E2B0E}">
      <dsp:nvSpPr>
        <dsp:cNvPr id="0" name=""/>
        <dsp:cNvSpPr/>
      </dsp:nvSpPr>
      <dsp:spPr>
        <a:xfrm>
          <a:off x="567271" y="3868862"/>
          <a:ext cx="3725515" cy="773692"/>
        </a:xfrm>
        <a:prstGeom prst="rect">
          <a:avLst/>
        </a:prstGeom>
        <a:solidFill>
          <a:schemeClr val="l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14118" tIns="78740" rIns="78740" bIns="78740" numCol="1" spcCol="1270" anchor="ctr" anchorCtr="0">
          <a:noAutofit/>
        </a:bodyPr>
        <a:lstStyle/>
        <a:p>
          <a:pPr marL="0" lvl="0" indent="0" algn="l" defTabSz="1377950">
            <a:lnSpc>
              <a:spcPct val="90000"/>
            </a:lnSpc>
            <a:spcBef>
              <a:spcPct val="0"/>
            </a:spcBef>
            <a:spcAft>
              <a:spcPct val="35000"/>
            </a:spcAft>
            <a:buFont typeface="Symbol" panose="05050102010706020507" pitchFamily="18" charset="2"/>
            <a:buNone/>
          </a:pPr>
          <a:r>
            <a:rPr lang="ru-RU" sz="3100" b="0" i="1" kern="1200" dirty="0"/>
            <a:t>мене </a:t>
          </a:r>
          <a:r>
            <a:rPr lang="ru-RU" sz="3100" b="0" i="1" kern="1200" dirty="0" err="1"/>
            <a:t>вразило</a:t>
          </a:r>
          <a:r>
            <a:rPr lang="ru-RU" sz="3100" b="0" i="1" kern="1200" dirty="0"/>
            <a:t>…</a:t>
          </a:r>
        </a:p>
      </dsp:txBody>
      <dsp:txXfrm>
        <a:off x="567271" y="3868862"/>
        <a:ext cx="3725515" cy="773692"/>
      </dsp:txXfrm>
    </dsp:sp>
    <dsp:sp modelId="{C74E80F2-0280-4DB5-ACEB-740BB7A3F21F}">
      <dsp:nvSpPr>
        <dsp:cNvPr id="0" name=""/>
        <dsp:cNvSpPr/>
      </dsp:nvSpPr>
      <dsp:spPr>
        <a:xfrm>
          <a:off x="83714" y="3772151"/>
          <a:ext cx="967115" cy="967115"/>
        </a:xfrm>
        <a:prstGeom prst="ellipse">
          <a:avLst/>
        </a:prstGeom>
        <a:solidFill>
          <a:schemeClr val="lt1">
            <a:hueOff val="0"/>
            <a:satOff val="0"/>
            <a:lumOff val="0"/>
            <a:alphaOff val="0"/>
          </a:schemeClr>
        </a:solidFill>
        <a:ln>
          <a:noFill/>
        </a:ln>
        <a:effectLst/>
        <a:sp3d z="572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B7A15D-6C21-467B-9A7A-AC6378D0A4EC}" type="datetimeFigureOut">
              <a:rPr lang="ru-RU" smtClean="0"/>
              <a:t>04.01.2022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52D35-B93C-4038-A80D-CA49185FD225}" type="slidenum">
              <a:rPr lang="ru-RU" smtClean="0"/>
              <a:t>‹#›</a:t>
            </a:fld>
            <a:endParaRPr lang="ru-RU"/>
          </a:p>
        </p:txBody>
      </p:sp>
    </p:spTree>
    <p:extLst>
      <p:ext uri="{BB962C8B-B14F-4D97-AF65-F5344CB8AC3E}">
        <p14:creationId xmlns:p14="http://schemas.microsoft.com/office/powerpoint/2010/main" val="4056731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8</a:t>
            </a:r>
            <a:endParaRPr lang="ru-RU" dirty="0"/>
          </a:p>
        </p:txBody>
      </p:sp>
      <p:sp>
        <p:nvSpPr>
          <p:cNvPr id="4" name="Номер слайда 3"/>
          <p:cNvSpPr>
            <a:spLocks noGrp="1"/>
          </p:cNvSpPr>
          <p:nvPr>
            <p:ph type="sldNum" sz="quarter" idx="5"/>
          </p:nvPr>
        </p:nvSpPr>
        <p:spPr/>
        <p:txBody>
          <a:bodyPr/>
          <a:lstStyle/>
          <a:p>
            <a:fld id="{47452D35-B93C-4038-A80D-CA49185FD225}" type="slidenum">
              <a:rPr lang="ru-RU" smtClean="0"/>
              <a:t>14</a:t>
            </a:fld>
            <a:endParaRPr lang="ru-RU"/>
          </a:p>
        </p:txBody>
      </p:sp>
    </p:spTree>
    <p:extLst>
      <p:ext uri="{BB962C8B-B14F-4D97-AF65-F5344CB8AC3E}">
        <p14:creationId xmlns:p14="http://schemas.microsoft.com/office/powerpoint/2010/main" val="4267271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8</a:t>
            </a:r>
            <a:endParaRPr lang="ru-RU" dirty="0"/>
          </a:p>
        </p:txBody>
      </p:sp>
      <p:sp>
        <p:nvSpPr>
          <p:cNvPr id="4" name="Номер слайда 3"/>
          <p:cNvSpPr>
            <a:spLocks noGrp="1"/>
          </p:cNvSpPr>
          <p:nvPr>
            <p:ph type="sldNum" sz="quarter" idx="5"/>
          </p:nvPr>
        </p:nvSpPr>
        <p:spPr/>
        <p:txBody>
          <a:bodyPr/>
          <a:lstStyle/>
          <a:p>
            <a:fld id="{47452D35-B93C-4038-A80D-CA49185FD225}" type="slidenum">
              <a:rPr lang="ru-RU" smtClean="0"/>
              <a:t>15</a:t>
            </a:fld>
            <a:endParaRPr lang="ru-RU"/>
          </a:p>
        </p:txBody>
      </p:sp>
    </p:spTree>
    <p:extLst>
      <p:ext uri="{BB962C8B-B14F-4D97-AF65-F5344CB8AC3E}">
        <p14:creationId xmlns:p14="http://schemas.microsoft.com/office/powerpoint/2010/main" val="41177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E6B0B5-C14F-44A0-A449-A7B96CD9325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EE135142-5102-4DB4-B717-F0169551E3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18447669-11BA-4D2D-AD1E-DA1D69A9CB7C}"/>
              </a:ext>
            </a:extLst>
          </p:cNvPr>
          <p:cNvSpPr>
            <a:spLocks noGrp="1"/>
          </p:cNvSpPr>
          <p:nvPr>
            <p:ph type="dt" sz="half" idx="10"/>
          </p:nvPr>
        </p:nvSpPr>
        <p:spPr/>
        <p:txBody>
          <a:bodyPr/>
          <a:lstStyle/>
          <a:p>
            <a:fld id="{05C385B1-0E67-403E-A36B-442794947F40}" type="datetimeFigureOut">
              <a:rPr lang="ru-RU" smtClean="0"/>
              <a:t>04.01.2022</a:t>
            </a:fld>
            <a:endParaRPr lang="ru-RU"/>
          </a:p>
        </p:txBody>
      </p:sp>
      <p:sp>
        <p:nvSpPr>
          <p:cNvPr id="5" name="Нижний колонтитул 4">
            <a:extLst>
              <a:ext uri="{FF2B5EF4-FFF2-40B4-BE49-F238E27FC236}">
                <a16:creationId xmlns:a16="http://schemas.microsoft.com/office/drawing/2014/main" id="{56EDAAC5-AAB6-4B50-9F48-75E4A5A0B05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AB09CF0-55ED-47F5-BD86-E74310CBC065}"/>
              </a:ext>
            </a:extLst>
          </p:cNvPr>
          <p:cNvSpPr>
            <a:spLocks noGrp="1"/>
          </p:cNvSpPr>
          <p:nvPr>
            <p:ph type="sldNum" sz="quarter" idx="12"/>
          </p:nvPr>
        </p:nvSpPr>
        <p:spPr/>
        <p:txBody>
          <a:bodyPr/>
          <a:lstStyle/>
          <a:p>
            <a:fld id="{53EAB5CE-EB3E-4AB5-A3DE-DE0F8ACCD79F}" type="slidenum">
              <a:rPr lang="ru-RU" smtClean="0"/>
              <a:t>‹#›</a:t>
            </a:fld>
            <a:endParaRPr lang="ru-RU"/>
          </a:p>
        </p:txBody>
      </p:sp>
    </p:spTree>
    <p:extLst>
      <p:ext uri="{BB962C8B-B14F-4D97-AF65-F5344CB8AC3E}">
        <p14:creationId xmlns:p14="http://schemas.microsoft.com/office/powerpoint/2010/main" val="60208222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F78BBA-D973-42ED-A29A-C5597E4DAE3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77FF1ABF-83C0-432B-9586-8AA569951D2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A0AEB56-012B-47E5-8D47-271032258672}"/>
              </a:ext>
            </a:extLst>
          </p:cNvPr>
          <p:cNvSpPr>
            <a:spLocks noGrp="1"/>
          </p:cNvSpPr>
          <p:nvPr>
            <p:ph type="dt" sz="half" idx="10"/>
          </p:nvPr>
        </p:nvSpPr>
        <p:spPr/>
        <p:txBody>
          <a:bodyPr/>
          <a:lstStyle/>
          <a:p>
            <a:fld id="{05C385B1-0E67-403E-A36B-442794947F40}" type="datetimeFigureOut">
              <a:rPr lang="ru-RU" smtClean="0"/>
              <a:t>04.01.2022</a:t>
            </a:fld>
            <a:endParaRPr lang="ru-RU"/>
          </a:p>
        </p:txBody>
      </p:sp>
      <p:sp>
        <p:nvSpPr>
          <p:cNvPr id="5" name="Нижний колонтитул 4">
            <a:extLst>
              <a:ext uri="{FF2B5EF4-FFF2-40B4-BE49-F238E27FC236}">
                <a16:creationId xmlns:a16="http://schemas.microsoft.com/office/drawing/2014/main" id="{389E6DCA-1502-4AD8-87D5-10F601CA67E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E7C8F9A-D551-4C64-8CB8-B174DC7C2A76}"/>
              </a:ext>
            </a:extLst>
          </p:cNvPr>
          <p:cNvSpPr>
            <a:spLocks noGrp="1"/>
          </p:cNvSpPr>
          <p:nvPr>
            <p:ph type="sldNum" sz="quarter" idx="12"/>
          </p:nvPr>
        </p:nvSpPr>
        <p:spPr/>
        <p:txBody>
          <a:bodyPr/>
          <a:lstStyle/>
          <a:p>
            <a:fld id="{53EAB5CE-EB3E-4AB5-A3DE-DE0F8ACCD79F}" type="slidenum">
              <a:rPr lang="ru-RU" smtClean="0"/>
              <a:t>‹#›</a:t>
            </a:fld>
            <a:endParaRPr lang="ru-RU"/>
          </a:p>
        </p:txBody>
      </p:sp>
    </p:spTree>
    <p:extLst>
      <p:ext uri="{BB962C8B-B14F-4D97-AF65-F5344CB8AC3E}">
        <p14:creationId xmlns:p14="http://schemas.microsoft.com/office/powerpoint/2010/main" val="399321084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12EA68B-C0ED-4063-A204-C3D601C5F3F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653B27FC-1BA7-4E72-8724-9FCEA4AD716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FDC9BC5-A890-49F1-AECA-E3E4242C669B}"/>
              </a:ext>
            </a:extLst>
          </p:cNvPr>
          <p:cNvSpPr>
            <a:spLocks noGrp="1"/>
          </p:cNvSpPr>
          <p:nvPr>
            <p:ph type="dt" sz="half" idx="10"/>
          </p:nvPr>
        </p:nvSpPr>
        <p:spPr/>
        <p:txBody>
          <a:bodyPr/>
          <a:lstStyle/>
          <a:p>
            <a:fld id="{05C385B1-0E67-403E-A36B-442794947F40}" type="datetimeFigureOut">
              <a:rPr lang="ru-RU" smtClean="0"/>
              <a:t>04.01.2022</a:t>
            </a:fld>
            <a:endParaRPr lang="ru-RU"/>
          </a:p>
        </p:txBody>
      </p:sp>
      <p:sp>
        <p:nvSpPr>
          <p:cNvPr id="5" name="Нижний колонтитул 4">
            <a:extLst>
              <a:ext uri="{FF2B5EF4-FFF2-40B4-BE49-F238E27FC236}">
                <a16:creationId xmlns:a16="http://schemas.microsoft.com/office/drawing/2014/main" id="{4AD70C78-630A-41B3-9270-7B9BF44AC21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CCC7377-831F-4656-A2EF-A6918A8FCC28}"/>
              </a:ext>
            </a:extLst>
          </p:cNvPr>
          <p:cNvSpPr>
            <a:spLocks noGrp="1"/>
          </p:cNvSpPr>
          <p:nvPr>
            <p:ph type="sldNum" sz="quarter" idx="12"/>
          </p:nvPr>
        </p:nvSpPr>
        <p:spPr/>
        <p:txBody>
          <a:bodyPr/>
          <a:lstStyle/>
          <a:p>
            <a:fld id="{53EAB5CE-EB3E-4AB5-A3DE-DE0F8ACCD79F}" type="slidenum">
              <a:rPr lang="ru-RU" smtClean="0"/>
              <a:t>‹#›</a:t>
            </a:fld>
            <a:endParaRPr lang="ru-RU"/>
          </a:p>
        </p:txBody>
      </p:sp>
    </p:spTree>
    <p:extLst>
      <p:ext uri="{BB962C8B-B14F-4D97-AF65-F5344CB8AC3E}">
        <p14:creationId xmlns:p14="http://schemas.microsoft.com/office/powerpoint/2010/main" val="213849172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B8A04C-ADC7-4C1B-B50F-86C2611D04F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A1BC7F88-439B-4C2D-9AB3-B377C83D0EA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83DCDA9-2FE9-44B7-B563-730760CBFE9E}"/>
              </a:ext>
            </a:extLst>
          </p:cNvPr>
          <p:cNvSpPr>
            <a:spLocks noGrp="1"/>
          </p:cNvSpPr>
          <p:nvPr>
            <p:ph type="dt" sz="half" idx="10"/>
          </p:nvPr>
        </p:nvSpPr>
        <p:spPr/>
        <p:txBody>
          <a:bodyPr/>
          <a:lstStyle/>
          <a:p>
            <a:fld id="{05C385B1-0E67-403E-A36B-442794947F40}" type="datetimeFigureOut">
              <a:rPr lang="ru-RU" smtClean="0"/>
              <a:t>04.01.2022</a:t>
            </a:fld>
            <a:endParaRPr lang="ru-RU"/>
          </a:p>
        </p:txBody>
      </p:sp>
      <p:sp>
        <p:nvSpPr>
          <p:cNvPr id="5" name="Нижний колонтитул 4">
            <a:extLst>
              <a:ext uri="{FF2B5EF4-FFF2-40B4-BE49-F238E27FC236}">
                <a16:creationId xmlns:a16="http://schemas.microsoft.com/office/drawing/2014/main" id="{F0E1F71F-0845-4EA2-9CE0-EC392226268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DCBE8EA-416E-4BBA-BA38-5D88D0D3729D}"/>
              </a:ext>
            </a:extLst>
          </p:cNvPr>
          <p:cNvSpPr>
            <a:spLocks noGrp="1"/>
          </p:cNvSpPr>
          <p:nvPr>
            <p:ph type="sldNum" sz="quarter" idx="12"/>
          </p:nvPr>
        </p:nvSpPr>
        <p:spPr/>
        <p:txBody>
          <a:bodyPr/>
          <a:lstStyle/>
          <a:p>
            <a:fld id="{53EAB5CE-EB3E-4AB5-A3DE-DE0F8ACCD79F}" type="slidenum">
              <a:rPr lang="ru-RU" smtClean="0"/>
              <a:t>‹#›</a:t>
            </a:fld>
            <a:endParaRPr lang="ru-RU"/>
          </a:p>
        </p:txBody>
      </p:sp>
    </p:spTree>
    <p:extLst>
      <p:ext uri="{BB962C8B-B14F-4D97-AF65-F5344CB8AC3E}">
        <p14:creationId xmlns:p14="http://schemas.microsoft.com/office/powerpoint/2010/main" val="181114115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0111DF-9190-4F08-AF72-E00758E537C7}"/>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C1CB4CA-C259-4E43-84AA-0C3BED4278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C2AF11A-DE10-4C1D-BBF3-770849A8B9E6}"/>
              </a:ext>
            </a:extLst>
          </p:cNvPr>
          <p:cNvSpPr>
            <a:spLocks noGrp="1"/>
          </p:cNvSpPr>
          <p:nvPr>
            <p:ph type="dt" sz="half" idx="10"/>
          </p:nvPr>
        </p:nvSpPr>
        <p:spPr/>
        <p:txBody>
          <a:bodyPr/>
          <a:lstStyle/>
          <a:p>
            <a:fld id="{05C385B1-0E67-403E-A36B-442794947F40}" type="datetimeFigureOut">
              <a:rPr lang="ru-RU" smtClean="0"/>
              <a:t>04.01.2022</a:t>
            </a:fld>
            <a:endParaRPr lang="ru-RU"/>
          </a:p>
        </p:txBody>
      </p:sp>
      <p:sp>
        <p:nvSpPr>
          <p:cNvPr id="5" name="Нижний колонтитул 4">
            <a:extLst>
              <a:ext uri="{FF2B5EF4-FFF2-40B4-BE49-F238E27FC236}">
                <a16:creationId xmlns:a16="http://schemas.microsoft.com/office/drawing/2014/main" id="{92A85AFD-3F9D-422C-A83F-14CCCE20DBD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DB53FFE-04E5-44FA-9A04-7CD3134BB291}"/>
              </a:ext>
            </a:extLst>
          </p:cNvPr>
          <p:cNvSpPr>
            <a:spLocks noGrp="1"/>
          </p:cNvSpPr>
          <p:nvPr>
            <p:ph type="sldNum" sz="quarter" idx="12"/>
          </p:nvPr>
        </p:nvSpPr>
        <p:spPr/>
        <p:txBody>
          <a:bodyPr/>
          <a:lstStyle/>
          <a:p>
            <a:fld id="{53EAB5CE-EB3E-4AB5-A3DE-DE0F8ACCD79F}" type="slidenum">
              <a:rPr lang="ru-RU" smtClean="0"/>
              <a:t>‹#›</a:t>
            </a:fld>
            <a:endParaRPr lang="ru-RU"/>
          </a:p>
        </p:txBody>
      </p:sp>
    </p:spTree>
    <p:extLst>
      <p:ext uri="{BB962C8B-B14F-4D97-AF65-F5344CB8AC3E}">
        <p14:creationId xmlns:p14="http://schemas.microsoft.com/office/powerpoint/2010/main" val="159956143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2C514F-5F7D-4467-9959-9288C354347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9BA5B7D-1FFF-44DD-9CB9-A9EC7448BF0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972DBC9-15FA-4AAB-B2F4-3690AD672A51}"/>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1102AAD0-DADE-40FB-80A6-D486528B8B31}"/>
              </a:ext>
            </a:extLst>
          </p:cNvPr>
          <p:cNvSpPr>
            <a:spLocks noGrp="1"/>
          </p:cNvSpPr>
          <p:nvPr>
            <p:ph type="dt" sz="half" idx="10"/>
          </p:nvPr>
        </p:nvSpPr>
        <p:spPr/>
        <p:txBody>
          <a:bodyPr/>
          <a:lstStyle/>
          <a:p>
            <a:fld id="{05C385B1-0E67-403E-A36B-442794947F40}" type="datetimeFigureOut">
              <a:rPr lang="ru-RU" smtClean="0"/>
              <a:t>04.01.2022</a:t>
            </a:fld>
            <a:endParaRPr lang="ru-RU"/>
          </a:p>
        </p:txBody>
      </p:sp>
      <p:sp>
        <p:nvSpPr>
          <p:cNvPr id="6" name="Нижний колонтитул 5">
            <a:extLst>
              <a:ext uri="{FF2B5EF4-FFF2-40B4-BE49-F238E27FC236}">
                <a16:creationId xmlns:a16="http://schemas.microsoft.com/office/drawing/2014/main" id="{D2B68234-7EF9-4472-9684-ADE4DEB37EA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8B5ECB3A-E247-4445-AF8A-BA81C8CA4AB3}"/>
              </a:ext>
            </a:extLst>
          </p:cNvPr>
          <p:cNvSpPr>
            <a:spLocks noGrp="1"/>
          </p:cNvSpPr>
          <p:nvPr>
            <p:ph type="sldNum" sz="quarter" idx="12"/>
          </p:nvPr>
        </p:nvSpPr>
        <p:spPr/>
        <p:txBody>
          <a:bodyPr/>
          <a:lstStyle/>
          <a:p>
            <a:fld id="{53EAB5CE-EB3E-4AB5-A3DE-DE0F8ACCD79F}" type="slidenum">
              <a:rPr lang="ru-RU" smtClean="0"/>
              <a:t>‹#›</a:t>
            </a:fld>
            <a:endParaRPr lang="ru-RU"/>
          </a:p>
        </p:txBody>
      </p:sp>
    </p:spTree>
    <p:extLst>
      <p:ext uri="{BB962C8B-B14F-4D97-AF65-F5344CB8AC3E}">
        <p14:creationId xmlns:p14="http://schemas.microsoft.com/office/powerpoint/2010/main" val="368820117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835E2F-31CE-4D48-9431-09906C581D3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6F55AAC-66CD-401B-850A-477D42B6CB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4026EFF-1F3D-4F5E-BBBA-AC54970BC0B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12B596B6-B83C-465C-85E6-05A9BACB56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ED72A0B-5CDE-481D-9B26-3C74599619A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683148F-8D3C-4C3C-BA52-840B3CDEAA37}"/>
              </a:ext>
            </a:extLst>
          </p:cNvPr>
          <p:cNvSpPr>
            <a:spLocks noGrp="1"/>
          </p:cNvSpPr>
          <p:nvPr>
            <p:ph type="dt" sz="half" idx="10"/>
          </p:nvPr>
        </p:nvSpPr>
        <p:spPr/>
        <p:txBody>
          <a:bodyPr/>
          <a:lstStyle/>
          <a:p>
            <a:fld id="{05C385B1-0E67-403E-A36B-442794947F40}" type="datetimeFigureOut">
              <a:rPr lang="ru-RU" smtClean="0"/>
              <a:t>04.01.2022</a:t>
            </a:fld>
            <a:endParaRPr lang="ru-RU"/>
          </a:p>
        </p:txBody>
      </p:sp>
      <p:sp>
        <p:nvSpPr>
          <p:cNvPr id="8" name="Нижний колонтитул 7">
            <a:extLst>
              <a:ext uri="{FF2B5EF4-FFF2-40B4-BE49-F238E27FC236}">
                <a16:creationId xmlns:a16="http://schemas.microsoft.com/office/drawing/2014/main" id="{F75A90BF-3535-4E29-B632-5F715F36BB4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F803F1EB-0485-4C1D-BCD9-CB493CC8814A}"/>
              </a:ext>
            </a:extLst>
          </p:cNvPr>
          <p:cNvSpPr>
            <a:spLocks noGrp="1"/>
          </p:cNvSpPr>
          <p:nvPr>
            <p:ph type="sldNum" sz="quarter" idx="12"/>
          </p:nvPr>
        </p:nvSpPr>
        <p:spPr/>
        <p:txBody>
          <a:bodyPr/>
          <a:lstStyle/>
          <a:p>
            <a:fld id="{53EAB5CE-EB3E-4AB5-A3DE-DE0F8ACCD79F}" type="slidenum">
              <a:rPr lang="ru-RU" smtClean="0"/>
              <a:t>‹#›</a:t>
            </a:fld>
            <a:endParaRPr lang="ru-RU"/>
          </a:p>
        </p:txBody>
      </p:sp>
    </p:spTree>
    <p:extLst>
      <p:ext uri="{BB962C8B-B14F-4D97-AF65-F5344CB8AC3E}">
        <p14:creationId xmlns:p14="http://schemas.microsoft.com/office/powerpoint/2010/main" val="52564079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5ACB2E-3B30-4C2D-A062-287B396DA17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6064669C-1B71-41F4-B5ED-F0AD172246CF}"/>
              </a:ext>
            </a:extLst>
          </p:cNvPr>
          <p:cNvSpPr>
            <a:spLocks noGrp="1"/>
          </p:cNvSpPr>
          <p:nvPr>
            <p:ph type="dt" sz="half" idx="10"/>
          </p:nvPr>
        </p:nvSpPr>
        <p:spPr/>
        <p:txBody>
          <a:bodyPr/>
          <a:lstStyle/>
          <a:p>
            <a:fld id="{05C385B1-0E67-403E-A36B-442794947F40}" type="datetimeFigureOut">
              <a:rPr lang="ru-RU" smtClean="0"/>
              <a:t>04.01.2022</a:t>
            </a:fld>
            <a:endParaRPr lang="ru-RU"/>
          </a:p>
        </p:txBody>
      </p:sp>
      <p:sp>
        <p:nvSpPr>
          <p:cNvPr id="4" name="Нижний колонтитул 3">
            <a:extLst>
              <a:ext uri="{FF2B5EF4-FFF2-40B4-BE49-F238E27FC236}">
                <a16:creationId xmlns:a16="http://schemas.microsoft.com/office/drawing/2014/main" id="{ECE5142D-5698-4054-B593-4633FD5AC04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D0F1C54C-0A48-4629-9358-9EE542498869}"/>
              </a:ext>
            </a:extLst>
          </p:cNvPr>
          <p:cNvSpPr>
            <a:spLocks noGrp="1"/>
          </p:cNvSpPr>
          <p:nvPr>
            <p:ph type="sldNum" sz="quarter" idx="12"/>
          </p:nvPr>
        </p:nvSpPr>
        <p:spPr/>
        <p:txBody>
          <a:bodyPr/>
          <a:lstStyle/>
          <a:p>
            <a:fld id="{53EAB5CE-EB3E-4AB5-A3DE-DE0F8ACCD79F}" type="slidenum">
              <a:rPr lang="ru-RU" smtClean="0"/>
              <a:t>‹#›</a:t>
            </a:fld>
            <a:endParaRPr lang="ru-RU"/>
          </a:p>
        </p:txBody>
      </p:sp>
    </p:spTree>
    <p:extLst>
      <p:ext uri="{BB962C8B-B14F-4D97-AF65-F5344CB8AC3E}">
        <p14:creationId xmlns:p14="http://schemas.microsoft.com/office/powerpoint/2010/main" val="252035940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B6C4AF83-95F2-4BB4-A605-A03851539431}"/>
              </a:ext>
            </a:extLst>
          </p:cNvPr>
          <p:cNvSpPr>
            <a:spLocks noGrp="1"/>
          </p:cNvSpPr>
          <p:nvPr>
            <p:ph type="dt" sz="half" idx="10"/>
          </p:nvPr>
        </p:nvSpPr>
        <p:spPr/>
        <p:txBody>
          <a:bodyPr/>
          <a:lstStyle/>
          <a:p>
            <a:fld id="{05C385B1-0E67-403E-A36B-442794947F40}" type="datetimeFigureOut">
              <a:rPr lang="ru-RU" smtClean="0"/>
              <a:t>04.01.2022</a:t>
            </a:fld>
            <a:endParaRPr lang="ru-RU"/>
          </a:p>
        </p:txBody>
      </p:sp>
      <p:sp>
        <p:nvSpPr>
          <p:cNvPr id="3" name="Нижний колонтитул 2">
            <a:extLst>
              <a:ext uri="{FF2B5EF4-FFF2-40B4-BE49-F238E27FC236}">
                <a16:creationId xmlns:a16="http://schemas.microsoft.com/office/drawing/2014/main" id="{154004D1-655C-421C-8EDA-3CEA84BDCEB8}"/>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4ADFBE39-3BD3-4A7B-812B-45BC2B590731}"/>
              </a:ext>
            </a:extLst>
          </p:cNvPr>
          <p:cNvSpPr>
            <a:spLocks noGrp="1"/>
          </p:cNvSpPr>
          <p:nvPr>
            <p:ph type="sldNum" sz="quarter" idx="12"/>
          </p:nvPr>
        </p:nvSpPr>
        <p:spPr/>
        <p:txBody>
          <a:bodyPr/>
          <a:lstStyle/>
          <a:p>
            <a:fld id="{53EAB5CE-EB3E-4AB5-A3DE-DE0F8ACCD79F}" type="slidenum">
              <a:rPr lang="ru-RU" smtClean="0"/>
              <a:t>‹#›</a:t>
            </a:fld>
            <a:endParaRPr lang="ru-RU"/>
          </a:p>
        </p:txBody>
      </p:sp>
    </p:spTree>
    <p:extLst>
      <p:ext uri="{BB962C8B-B14F-4D97-AF65-F5344CB8AC3E}">
        <p14:creationId xmlns:p14="http://schemas.microsoft.com/office/powerpoint/2010/main" val="44507593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63AB20-132F-4BE8-B07F-6777196AA588}"/>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D9089C2-9C50-489B-9AD5-7E8D7078F3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80FC5D04-D714-40C2-BE42-5BE893D812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B471A30-A530-4407-8ABF-9479DD0AC4EA}"/>
              </a:ext>
            </a:extLst>
          </p:cNvPr>
          <p:cNvSpPr>
            <a:spLocks noGrp="1"/>
          </p:cNvSpPr>
          <p:nvPr>
            <p:ph type="dt" sz="half" idx="10"/>
          </p:nvPr>
        </p:nvSpPr>
        <p:spPr/>
        <p:txBody>
          <a:bodyPr/>
          <a:lstStyle/>
          <a:p>
            <a:fld id="{05C385B1-0E67-403E-A36B-442794947F40}" type="datetimeFigureOut">
              <a:rPr lang="ru-RU" smtClean="0"/>
              <a:t>04.01.2022</a:t>
            </a:fld>
            <a:endParaRPr lang="ru-RU"/>
          </a:p>
        </p:txBody>
      </p:sp>
      <p:sp>
        <p:nvSpPr>
          <p:cNvPr id="6" name="Нижний колонтитул 5">
            <a:extLst>
              <a:ext uri="{FF2B5EF4-FFF2-40B4-BE49-F238E27FC236}">
                <a16:creationId xmlns:a16="http://schemas.microsoft.com/office/drawing/2014/main" id="{4ACB9A97-06F4-40D0-BDD8-D36D2FCE00D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F98FF1B-4D1D-42DF-B3A7-01B93954F733}"/>
              </a:ext>
            </a:extLst>
          </p:cNvPr>
          <p:cNvSpPr>
            <a:spLocks noGrp="1"/>
          </p:cNvSpPr>
          <p:nvPr>
            <p:ph type="sldNum" sz="quarter" idx="12"/>
          </p:nvPr>
        </p:nvSpPr>
        <p:spPr/>
        <p:txBody>
          <a:bodyPr/>
          <a:lstStyle/>
          <a:p>
            <a:fld id="{53EAB5CE-EB3E-4AB5-A3DE-DE0F8ACCD79F}" type="slidenum">
              <a:rPr lang="ru-RU" smtClean="0"/>
              <a:t>‹#›</a:t>
            </a:fld>
            <a:endParaRPr lang="ru-RU"/>
          </a:p>
        </p:txBody>
      </p:sp>
    </p:spTree>
    <p:extLst>
      <p:ext uri="{BB962C8B-B14F-4D97-AF65-F5344CB8AC3E}">
        <p14:creationId xmlns:p14="http://schemas.microsoft.com/office/powerpoint/2010/main" val="14438119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754AC4-7F07-4CFC-9D26-1132C687B9E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76089EB3-0804-4BC1-9998-9440BBE9AE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5ABB3B72-5E56-4723-8E98-8B3731A26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B9E9BDB-8F20-473C-A2BA-387AC7737370}"/>
              </a:ext>
            </a:extLst>
          </p:cNvPr>
          <p:cNvSpPr>
            <a:spLocks noGrp="1"/>
          </p:cNvSpPr>
          <p:nvPr>
            <p:ph type="dt" sz="half" idx="10"/>
          </p:nvPr>
        </p:nvSpPr>
        <p:spPr/>
        <p:txBody>
          <a:bodyPr/>
          <a:lstStyle/>
          <a:p>
            <a:fld id="{05C385B1-0E67-403E-A36B-442794947F40}" type="datetimeFigureOut">
              <a:rPr lang="ru-RU" smtClean="0"/>
              <a:t>04.01.2022</a:t>
            </a:fld>
            <a:endParaRPr lang="ru-RU"/>
          </a:p>
        </p:txBody>
      </p:sp>
      <p:sp>
        <p:nvSpPr>
          <p:cNvPr id="6" name="Нижний колонтитул 5">
            <a:extLst>
              <a:ext uri="{FF2B5EF4-FFF2-40B4-BE49-F238E27FC236}">
                <a16:creationId xmlns:a16="http://schemas.microsoft.com/office/drawing/2014/main" id="{C247FFA0-E439-4559-9F4A-F5D64167599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FAE8162-E2EA-4F17-8499-B0335378D4D2}"/>
              </a:ext>
            </a:extLst>
          </p:cNvPr>
          <p:cNvSpPr>
            <a:spLocks noGrp="1"/>
          </p:cNvSpPr>
          <p:nvPr>
            <p:ph type="sldNum" sz="quarter" idx="12"/>
          </p:nvPr>
        </p:nvSpPr>
        <p:spPr/>
        <p:txBody>
          <a:bodyPr/>
          <a:lstStyle/>
          <a:p>
            <a:fld id="{53EAB5CE-EB3E-4AB5-A3DE-DE0F8ACCD79F}" type="slidenum">
              <a:rPr lang="ru-RU" smtClean="0"/>
              <a:t>‹#›</a:t>
            </a:fld>
            <a:endParaRPr lang="ru-RU"/>
          </a:p>
        </p:txBody>
      </p:sp>
    </p:spTree>
    <p:extLst>
      <p:ext uri="{BB962C8B-B14F-4D97-AF65-F5344CB8AC3E}">
        <p14:creationId xmlns:p14="http://schemas.microsoft.com/office/powerpoint/2010/main" val="152864223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D917C5-9672-46F4-AB3B-477DB1DC3D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492F5797-FC48-4209-84E8-B87F9D5938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E76F33D-F804-4C62-BA90-9C6E49F262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385B1-0E67-403E-A36B-442794947F40}" type="datetimeFigureOut">
              <a:rPr lang="ru-RU" smtClean="0"/>
              <a:t>04.01.2022</a:t>
            </a:fld>
            <a:endParaRPr lang="ru-RU"/>
          </a:p>
        </p:txBody>
      </p:sp>
      <p:sp>
        <p:nvSpPr>
          <p:cNvPr id="5" name="Нижний колонтитул 4">
            <a:extLst>
              <a:ext uri="{FF2B5EF4-FFF2-40B4-BE49-F238E27FC236}">
                <a16:creationId xmlns:a16="http://schemas.microsoft.com/office/drawing/2014/main" id="{9BE762AE-2817-4639-B93B-825428523C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8F359BDE-BA68-42CB-BBC7-5EFE080DE2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AB5CE-EB3E-4AB5-A3DE-DE0F8ACCD79F}" type="slidenum">
              <a:rPr lang="ru-RU" smtClean="0"/>
              <a:t>‹#›</a:t>
            </a:fld>
            <a:endParaRPr lang="ru-RU"/>
          </a:p>
        </p:txBody>
      </p:sp>
    </p:spTree>
    <p:extLst>
      <p:ext uri="{BB962C8B-B14F-4D97-AF65-F5344CB8AC3E}">
        <p14:creationId xmlns:p14="http://schemas.microsoft.com/office/powerpoint/2010/main" val="3061491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C94145ED-05F9-4430-9BFB-01973D6A9C5D}"/>
              </a:ext>
            </a:extLst>
          </p:cNvPr>
          <p:cNvSpPr txBox="1"/>
          <p:nvPr/>
        </p:nvSpPr>
        <p:spPr>
          <a:xfrm>
            <a:off x="1675397" y="1367407"/>
            <a:ext cx="6093994" cy="369332"/>
          </a:xfrm>
          <a:prstGeom prst="rect">
            <a:avLst/>
          </a:prstGeom>
          <a:noFill/>
        </p:spPr>
        <p:txBody>
          <a:bodyPr wrap="square">
            <a:spAutoFit/>
          </a:bodyPr>
          <a:lstStyle/>
          <a:p>
            <a:r>
              <a:rPr lang="pl-PL" dirty="0"/>
              <a:t>https://www.schoollife.org.ua/</a:t>
            </a:r>
          </a:p>
        </p:txBody>
      </p:sp>
      <p:sp>
        <p:nvSpPr>
          <p:cNvPr id="8" name="pole tekstowe 7">
            <a:extLst>
              <a:ext uri="{FF2B5EF4-FFF2-40B4-BE49-F238E27FC236}">
                <a16:creationId xmlns:a16="http://schemas.microsoft.com/office/drawing/2014/main" id="{D77C08FF-1E93-466E-8ED0-381836E969F4}"/>
              </a:ext>
            </a:extLst>
          </p:cNvPr>
          <p:cNvSpPr txBox="1"/>
          <p:nvPr/>
        </p:nvSpPr>
        <p:spPr>
          <a:xfrm>
            <a:off x="7769391" y="2726976"/>
            <a:ext cx="6093994" cy="369332"/>
          </a:xfrm>
          <a:prstGeom prst="rect">
            <a:avLst/>
          </a:prstGeom>
          <a:noFill/>
        </p:spPr>
        <p:txBody>
          <a:bodyPr wrap="square">
            <a:spAutoFit/>
          </a:bodyPr>
          <a:lstStyle/>
          <a:p>
            <a:r>
              <a:rPr lang="uk-UA" sz="1800" b="1" dirty="0">
                <a:effectLst/>
                <a:latin typeface="Times New Roman" panose="02020603050405020304" pitchFamily="18" charset="0"/>
                <a:ea typeface="Calibri" panose="020F0502020204030204" pitchFamily="34" charset="0"/>
              </a:rPr>
              <a:t>Дележа Я. Альбіна</a:t>
            </a:r>
            <a:endParaRPr lang="pl-PL" dirty="0"/>
          </a:p>
        </p:txBody>
      </p:sp>
      <p:sp>
        <p:nvSpPr>
          <p:cNvPr id="9" name="TextBox 6">
            <a:extLst>
              <a:ext uri="{FF2B5EF4-FFF2-40B4-BE49-F238E27FC236}">
                <a16:creationId xmlns:a16="http://schemas.microsoft.com/office/drawing/2014/main" id="{433C7C33-7992-4BF4-9700-09674DDF0C99}"/>
              </a:ext>
            </a:extLst>
          </p:cNvPr>
          <p:cNvSpPr txBox="1"/>
          <p:nvPr/>
        </p:nvSpPr>
        <p:spPr>
          <a:xfrm>
            <a:off x="1912620" y="3333450"/>
            <a:ext cx="8366760" cy="1200329"/>
          </a:xfrm>
          <a:prstGeom prst="rect">
            <a:avLst/>
          </a:prstGeom>
          <a:noFill/>
        </p:spPr>
        <p:txBody>
          <a:bodyPr wrap="square" rtlCol="0">
            <a:spAutoFit/>
          </a:bodyPr>
          <a:lstStyle/>
          <a:p>
            <a:pPr algn="ctr"/>
            <a:r>
              <a:rPr lang="uk-UA" sz="2400" dirty="0">
                <a:effectLst>
                  <a:outerShdw blurRad="38100" dist="38100" dir="2700000" algn="tl">
                    <a:srgbClr val="000000">
                      <a:alpha val="43137"/>
                    </a:srgbClr>
                  </a:outerShdw>
                </a:effectLst>
                <a:latin typeface="Lobster" panose="02000506000000020003" pitchFamily="2" charset="0"/>
              </a:rPr>
              <a:t>Любов Пономаренко. </a:t>
            </a:r>
            <a:endParaRPr lang="en-US" sz="2400" dirty="0">
              <a:effectLst>
                <a:outerShdw blurRad="38100" dist="38100" dir="2700000" algn="tl">
                  <a:srgbClr val="000000">
                    <a:alpha val="43137"/>
                  </a:srgbClr>
                </a:outerShdw>
              </a:effectLst>
              <a:latin typeface="Lobster" panose="02000506000000020003" pitchFamily="2" charset="0"/>
            </a:endParaRPr>
          </a:p>
          <a:p>
            <a:pPr algn="ctr"/>
            <a:r>
              <a:rPr lang="uk-UA" sz="2400" dirty="0">
                <a:effectLst>
                  <a:outerShdw blurRad="38100" dist="38100" dir="2700000" algn="tl">
                    <a:srgbClr val="000000">
                      <a:alpha val="43137"/>
                    </a:srgbClr>
                  </a:outerShdw>
                </a:effectLst>
                <a:latin typeface="Lobster" panose="02000506000000020003" pitchFamily="2" charset="0"/>
              </a:rPr>
              <a:t>Коротко про митця.</a:t>
            </a:r>
            <a:r>
              <a:rPr lang="ru-RU" sz="2400" dirty="0">
                <a:effectLst>
                  <a:outerShdw blurRad="38100" dist="38100" dir="2700000" algn="tl">
                    <a:srgbClr val="000000">
                      <a:alpha val="43137"/>
                    </a:srgbClr>
                  </a:outerShdw>
                </a:effectLst>
                <a:latin typeface="Lobster" panose="02000506000000020003" pitchFamily="2" charset="0"/>
              </a:rPr>
              <a:t> </a:t>
            </a:r>
          </a:p>
          <a:p>
            <a:pPr algn="ctr"/>
            <a:r>
              <a:rPr lang="ru-RU" sz="2400" dirty="0" err="1">
                <a:effectLst>
                  <a:outerShdw blurRad="38100" dist="38100" dir="2700000" algn="tl">
                    <a:srgbClr val="000000">
                      <a:alpha val="43137"/>
                    </a:srgbClr>
                  </a:outerShdw>
                </a:effectLst>
                <a:latin typeface="Lobster" panose="02000506000000020003" pitchFamily="2" charset="0"/>
              </a:rPr>
              <a:t>Жанрові</a:t>
            </a:r>
            <a:r>
              <a:rPr lang="ru-RU" sz="2400" dirty="0">
                <a:effectLst>
                  <a:outerShdw blurRad="38100" dist="38100" dir="2700000" algn="tl">
                    <a:srgbClr val="000000">
                      <a:alpha val="43137"/>
                    </a:srgbClr>
                  </a:outerShdw>
                </a:effectLst>
                <a:latin typeface="Lobster" panose="02000506000000020003" pitchFamily="2" charset="0"/>
              </a:rPr>
              <a:t> </a:t>
            </a:r>
            <a:r>
              <a:rPr lang="ru-RU" sz="2400" dirty="0" err="1">
                <a:effectLst>
                  <a:outerShdw blurRad="38100" dist="38100" dir="2700000" algn="tl">
                    <a:srgbClr val="000000">
                      <a:alpha val="43137"/>
                    </a:srgbClr>
                  </a:outerShdw>
                </a:effectLst>
                <a:latin typeface="Lobster" panose="02000506000000020003" pitchFamily="2" charset="0"/>
              </a:rPr>
              <a:t>особливості</a:t>
            </a:r>
            <a:r>
              <a:rPr lang="ru-RU" sz="2400" dirty="0">
                <a:effectLst>
                  <a:outerShdw blurRad="38100" dist="38100" dir="2700000" algn="tl">
                    <a:srgbClr val="000000">
                      <a:alpha val="43137"/>
                    </a:srgbClr>
                  </a:outerShdw>
                </a:effectLst>
                <a:latin typeface="Lobster" panose="02000506000000020003" pitchFamily="2" charset="0"/>
              </a:rPr>
              <a:t> та </a:t>
            </a:r>
            <a:r>
              <a:rPr lang="ru-RU" sz="2400" dirty="0" err="1">
                <a:effectLst>
                  <a:outerShdw blurRad="38100" dist="38100" dir="2700000" algn="tl">
                    <a:srgbClr val="000000">
                      <a:alpha val="43137"/>
                    </a:srgbClr>
                  </a:outerShdw>
                </a:effectLst>
                <a:latin typeface="Lobster" panose="02000506000000020003" pitchFamily="2" charset="0"/>
              </a:rPr>
              <a:t>композиція</a:t>
            </a:r>
            <a:r>
              <a:rPr lang="ru-RU" sz="2400" dirty="0">
                <a:effectLst>
                  <a:outerShdw blurRad="38100" dist="38100" dir="2700000" algn="tl">
                    <a:srgbClr val="000000">
                      <a:alpha val="43137"/>
                    </a:srgbClr>
                  </a:outerShdw>
                </a:effectLst>
                <a:latin typeface="Lobster" panose="02000506000000020003" pitchFamily="2" charset="0"/>
              </a:rPr>
              <a:t> </a:t>
            </a:r>
            <a:r>
              <a:rPr lang="ru-RU" sz="2400" dirty="0" err="1">
                <a:effectLst>
                  <a:outerShdw blurRad="38100" dist="38100" dir="2700000" algn="tl">
                    <a:srgbClr val="000000">
                      <a:alpha val="43137"/>
                    </a:srgbClr>
                  </a:outerShdw>
                </a:effectLst>
                <a:latin typeface="Lobster" panose="02000506000000020003" pitchFamily="2" charset="0"/>
              </a:rPr>
              <a:t>твору</a:t>
            </a:r>
            <a:r>
              <a:rPr lang="ru-RU" sz="2400" dirty="0">
                <a:effectLst>
                  <a:outerShdw blurRad="38100" dist="38100" dir="2700000" algn="tl">
                    <a:srgbClr val="000000">
                      <a:alpha val="43137"/>
                    </a:srgbClr>
                  </a:outerShdw>
                </a:effectLst>
                <a:latin typeface="Lobster" panose="02000506000000020003" pitchFamily="2" charset="0"/>
              </a:rPr>
              <a:t> «Гер </a:t>
            </a:r>
            <a:r>
              <a:rPr lang="ru-RU" sz="2400" dirty="0" err="1">
                <a:effectLst>
                  <a:outerShdw blurRad="38100" dist="38100" dir="2700000" algn="tl">
                    <a:srgbClr val="000000">
                      <a:alpha val="43137"/>
                    </a:srgbClr>
                  </a:outerShdw>
                </a:effectLst>
                <a:latin typeface="Lobster" panose="02000506000000020003" pitchFamily="2" charset="0"/>
              </a:rPr>
              <a:t>переможений</a:t>
            </a:r>
            <a:r>
              <a:rPr lang="ru-RU" sz="2400" dirty="0">
                <a:effectLst>
                  <a:outerShdw blurRad="38100" dist="38100" dir="2700000" algn="tl">
                    <a:srgbClr val="000000">
                      <a:alpha val="43137"/>
                    </a:srgbClr>
                  </a:outerShdw>
                </a:effectLst>
                <a:latin typeface="Lobster" panose="02000506000000020003" pitchFamily="2" charset="0"/>
              </a:rPr>
              <a:t>»</a:t>
            </a:r>
            <a:endParaRPr lang="uk-UA" sz="2400" dirty="0">
              <a:effectLst>
                <a:outerShdw blurRad="38100" dist="38100" dir="2700000" algn="tl">
                  <a:srgbClr val="000000">
                    <a:alpha val="43137"/>
                  </a:srgbClr>
                </a:outerShdw>
              </a:effectLst>
              <a:latin typeface="Lobster" panose="02000506000000020003" pitchFamily="2" charset="0"/>
            </a:endParaRPr>
          </a:p>
        </p:txBody>
      </p:sp>
    </p:spTree>
    <p:extLst>
      <p:ext uri="{BB962C8B-B14F-4D97-AF65-F5344CB8AC3E}">
        <p14:creationId xmlns:p14="http://schemas.microsoft.com/office/powerpoint/2010/main" val="361756034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DE8A19-5113-4BA9-B693-5A8C34BE86C4}"/>
              </a:ext>
            </a:extLst>
          </p:cNvPr>
          <p:cNvSpPr txBox="1"/>
          <p:nvPr/>
        </p:nvSpPr>
        <p:spPr>
          <a:xfrm>
            <a:off x="167641" y="36465"/>
            <a:ext cx="11678388" cy="707886"/>
          </a:xfrm>
          <a:prstGeom prst="rect">
            <a:avLst/>
          </a:prstGeom>
          <a:noFill/>
        </p:spPr>
        <p:txBody>
          <a:bodyPr wrap="square" rtlCol="0">
            <a:spAutoFit/>
          </a:bodyPr>
          <a:lstStyle/>
          <a:p>
            <a:pPr algn="ctr"/>
            <a:r>
              <a:rPr lang="uk-UA" sz="4000" dirty="0">
                <a:solidFill>
                  <a:srgbClr val="FF7701"/>
                </a:solidFill>
                <a:effectLst>
                  <a:outerShdw blurRad="38100" dist="38100" dir="2700000" algn="tl">
                    <a:srgbClr val="000000">
                      <a:alpha val="43137"/>
                    </a:srgbClr>
                  </a:outerShdw>
                </a:effectLst>
                <a:latin typeface="Lobster" panose="02000506000000020003" pitchFamily="2" charset="0"/>
              </a:rPr>
              <a:t>Цікаво знати</a:t>
            </a:r>
            <a:endParaRPr lang="ru-RU" sz="4000" dirty="0">
              <a:solidFill>
                <a:srgbClr val="FF7701"/>
              </a:solidFill>
              <a:effectLst>
                <a:outerShdw blurRad="38100" dist="38100" dir="2700000" algn="tl">
                  <a:srgbClr val="000000">
                    <a:alpha val="43137"/>
                  </a:srgbClr>
                </a:outerShdw>
              </a:effectLst>
              <a:latin typeface="Lobster" panose="02000506000000020003" pitchFamily="2" charset="0"/>
            </a:endParaRPr>
          </a:p>
        </p:txBody>
      </p:sp>
      <p:sp>
        <p:nvSpPr>
          <p:cNvPr id="2" name="TextBox 1">
            <a:extLst>
              <a:ext uri="{FF2B5EF4-FFF2-40B4-BE49-F238E27FC236}">
                <a16:creationId xmlns:a16="http://schemas.microsoft.com/office/drawing/2014/main" id="{B08EF60D-0413-4098-852E-B5D32DA98400}"/>
              </a:ext>
            </a:extLst>
          </p:cNvPr>
          <p:cNvSpPr txBox="1"/>
          <p:nvPr/>
        </p:nvSpPr>
        <p:spPr>
          <a:xfrm>
            <a:off x="548640" y="610136"/>
            <a:ext cx="3657600" cy="400110"/>
          </a:xfrm>
          <a:prstGeom prst="rect">
            <a:avLst/>
          </a:prstGeom>
          <a:noFill/>
        </p:spPr>
        <p:txBody>
          <a:bodyPr wrap="square" rtlCol="0">
            <a:spAutoFit/>
          </a:bodyPr>
          <a:lstStyle/>
          <a:p>
            <a:endParaRPr lang="ru-RU" sz="2000" i="1" dirty="0"/>
          </a:p>
        </p:txBody>
      </p:sp>
      <p:sp>
        <p:nvSpPr>
          <p:cNvPr id="6" name="Прямоугольник 5">
            <a:extLst>
              <a:ext uri="{FF2B5EF4-FFF2-40B4-BE49-F238E27FC236}">
                <a16:creationId xmlns:a16="http://schemas.microsoft.com/office/drawing/2014/main" id="{5B4FB3F9-4611-4883-97EE-8172CA06D60B}"/>
              </a:ext>
            </a:extLst>
          </p:cNvPr>
          <p:cNvSpPr/>
          <p:nvPr/>
        </p:nvSpPr>
        <p:spPr>
          <a:xfrm>
            <a:off x="289559" y="787662"/>
            <a:ext cx="11718025" cy="1446550"/>
          </a:xfrm>
          <a:prstGeom prst="rect">
            <a:avLst/>
          </a:prstGeom>
        </p:spPr>
        <p:txBody>
          <a:bodyPr wrap="square">
            <a:spAutoFit/>
          </a:bodyPr>
          <a:lstStyle/>
          <a:p>
            <a:pPr algn="just"/>
            <a:r>
              <a:rPr lang="uk-UA" sz="2200" i="1" dirty="0"/>
              <a:t>Якщо говорити про Київ, то можна пригадати «Марш ганьби», що відбувся 16 серпня 1944 року. Того дня вулицями Києва провели 36740 німецьких військовополонених, включаючи 549 офіцерів. Солдатів вермахту вишикували по десять чоловік в ряд, а сама колона конвойованих розтягнулася на п'ять кілометрів.</a:t>
            </a:r>
            <a:endParaRPr lang="ru-RU" sz="2200" i="1" dirty="0"/>
          </a:p>
        </p:txBody>
      </p:sp>
      <p:pic>
        <p:nvPicPr>
          <p:cNvPr id="4" name="Рисунок 3">
            <a:extLst>
              <a:ext uri="{FF2B5EF4-FFF2-40B4-BE49-F238E27FC236}">
                <a16:creationId xmlns:a16="http://schemas.microsoft.com/office/drawing/2014/main" id="{DAD088A8-48D6-47C2-91D6-5D2A736B2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6240" y="2234212"/>
            <a:ext cx="7801344" cy="4457911"/>
          </a:xfrm>
          <a:prstGeom prst="rect">
            <a:avLst/>
          </a:prstGeom>
          <a:ln>
            <a:noFill/>
          </a:ln>
          <a:effectLst>
            <a:softEdge rad="112500"/>
          </a:effectLst>
        </p:spPr>
      </p:pic>
      <p:sp>
        <p:nvSpPr>
          <p:cNvPr id="7" name="TextBox 6">
            <a:extLst>
              <a:ext uri="{FF2B5EF4-FFF2-40B4-BE49-F238E27FC236}">
                <a16:creationId xmlns:a16="http://schemas.microsoft.com/office/drawing/2014/main" id="{321A209C-140B-41A7-A37F-38AF99EFFFF6}"/>
              </a:ext>
            </a:extLst>
          </p:cNvPr>
          <p:cNvSpPr txBox="1"/>
          <p:nvPr/>
        </p:nvSpPr>
        <p:spPr>
          <a:xfrm>
            <a:off x="8654631" y="5934670"/>
            <a:ext cx="3537369" cy="923330"/>
          </a:xfrm>
          <a:prstGeom prst="rect">
            <a:avLst/>
          </a:prstGeom>
          <a:solidFill>
            <a:schemeClr val="bg1"/>
          </a:solidFill>
        </p:spPr>
        <p:txBody>
          <a:bodyPr wrap="square" rtlCol="0">
            <a:spAutoFit/>
          </a:bodyPr>
          <a:lstStyle/>
          <a:p>
            <a:endParaRPr lang="uk-UA" i="1" dirty="0"/>
          </a:p>
          <a:p>
            <a:r>
              <a:rPr lang="uk-UA" i="1" dirty="0"/>
              <a:t>«Марш ганьби», Київ, 1944 рік</a:t>
            </a:r>
          </a:p>
          <a:p>
            <a:endParaRPr lang="ru-RU" i="1" dirty="0"/>
          </a:p>
        </p:txBody>
      </p:sp>
      <p:pic>
        <p:nvPicPr>
          <p:cNvPr id="9" name="Рисунок 8">
            <a:extLst>
              <a:ext uri="{FF2B5EF4-FFF2-40B4-BE49-F238E27FC236}">
                <a16:creationId xmlns:a16="http://schemas.microsoft.com/office/drawing/2014/main" id="{254B290D-7D3A-438A-BBE2-2567CFA454F1}"/>
              </a:ext>
            </a:extLst>
          </p:cNvPr>
          <p:cNvPicPr>
            <a:picLocks noChangeAspect="1"/>
          </p:cNvPicPr>
          <p:nvPr/>
        </p:nvPicPr>
        <p:blipFill rotWithShape="1">
          <a:blip r:embed="rId3">
            <a:extLst>
              <a:ext uri="{28A0092B-C50C-407E-A947-70E740481C1C}">
                <a14:useLocalDpi xmlns:a14="http://schemas.microsoft.com/office/drawing/2010/main" val="0"/>
              </a:ext>
            </a:extLst>
          </a:blip>
          <a:srcRect l="32444" t="32118" r="24667"/>
          <a:stretch/>
        </p:blipFill>
        <p:spPr>
          <a:xfrm>
            <a:off x="289559" y="2277523"/>
            <a:ext cx="3745807" cy="4199477"/>
          </a:xfrm>
          <a:prstGeom prst="rect">
            <a:avLst/>
          </a:prstGeom>
          <a:ln>
            <a:noFill/>
          </a:ln>
          <a:effectLst>
            <a:softEdge rad="112500"/>
          </a:effectLst>
        </p:spPr>
      </p:pic>
    </p:spTree>
    <p:extLst>
      <p:ext uri="{BB962C8B-B14F-4D97-AF65-F5344CB8AC3E}">
        <p14:creationId xmlns:p14="http://schemas.microsoft.com/office/powerpoint/2010/main" val="418799118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DE8A19-5113-4BA9-B693-5A8C34BE86C4}"/>
              </a:ext>
            </a:extLst>
          </p:cNvPr>
          <p:cNvSpPr txBox="1"/>
          <p:nvPr/>
        </p:nvSpPr>
        <p:spPr>
          <a:xfrm>
            <a:off x="167641" y="36465"/>
            <a:ext cx="11678388" cy="707886"/>
          </a:xfrm>
          <a:prstGeom prst="rect">
            <a:avLst/>
          </a:prstGeom>
          <a:noFill/>
        </p:spPr>
        <p:txBody>
          <a:bodyPr wrap="square" rtlCol="0">
            <a:spAutoFit/>
          </a:bodyPr>
          <a:lstStyle/>
          <a:p>
            <a:pPr algn="ctr"/>
            <a:r>
              <a:rPr lang="uk-UA" sz="4000" dirty="0">
                <a:solidFill>
                  <a:srgbClr val="FF7701"/>
                </a:solidFill>
                <a:effectLst>
                  <a:outerShdw blurRad="38100" dist="38100" dir="2700000" algn="tl">
                    <a:srgbClr val="000000">
                      <a:alpha val="43137"/>
                    </a:srgbClr>
                  </a:outerShdw>
                </a:effectLst>
                <a:latin typeface="Lobster" panose="02000506000000020003" pitchFamily="2" charset="0"/>
              </a:rPr>
              <a:t>Цікаво знати</a:t>
            </a:r>
            <a:endParaRPr lang="ru-RU" sz="4000" dirty="0">
              <a:solidFill>
                <a:srgbClr val="FF7701"/>
              </a:solidFill>
              <a:effectLst>
                <a:outerShdw blurRad="38100" dist="38100" dir="2700000" algn="tl">
                  <a:srgbClr val="000000">
                    <a:alpha val="43137"/>
                  </a:srgbClr>
                </a:outerShdw>
              </a:effectLst>
              <a:latin typeface="Lobster" panose="02000506000000020003" pitchFamily="2" charset="0"/>
            </a:endParaRPr>
          </a:p>
        </p:txBody>
      </p:sp>
      <p:sp>
        <p:nvSpPr>
          <p:cNvPr id="2" name="TextBox 1">
            <a:extLst>
              <a:ext uri="{FF2B5EF4-FFF2-40B4-BE49-F238E27FC236}">
                <a16:creationId xmlns:a16="http://schemas.microsoft.com/office/drawing/2014/main" id="{B08EF60D-0413-4098-852E-B5D32DA98400}"/>
              </a:ext>
            </a:extLst>
          </p:cNvPr>
          <p:cNvSpPr txBox="1"/>
          <p:nvPr/>
        </p:nvSpPr>
        <p:spPr>
          <a:xfrm>
            <a:off x="548640" y="610136"/>
            <a:ext cx="3657600" cy="400110"/>
          </a:xfrm>
          <a:prstGeom prst="rect">
            <a:avLst/>
          </a:prstGeom>
          <a:noFill/>
        </p:spPr>
        <p:txBody>
          <a:bodyPr wrap="square" rtlCol="0">
            <a:spAutoFit/>
          </a:bodyPr>
          <a:lstStyle/>
          <a:p>
            <a:endParaRPr lang="ru-RU" sz="2000" i="1" dirty="0"/>
          </a:p>
        </p:txBody>
      </p:sp>
      <p:sp>
        <p:nvSpPr>
          <p:cNvPr id="6" name="Прямоугольник 5">
            <a:extLst>
              <a:ext uri="{FF2B5EF4-FFF2-40B4-BE49-F238E27FC236}">
                <a16:creationId xmlns:a16="http://schemas.microsoft.com/office/drawing/2014/main" id="{5B4FB3F9-4611-4883-97EE-8172CA06D60B}"/>
              </a:ext>
            </a:extLst>
          </p:cNvPr>
          <p:cNvSpPr/>
          <p:nvPr/>
        </p:nvSpPr>
        <p:spPr>
          <a:xfrm>
            <a:off x="345971" y="744351"/>
            <a:ext cx="8650178" cy="5847755"/>
          </a:xfrm>
          <a:prstGeom prst="rect">
            <a:avLst/>
          </a:prstGeom>
        </p:spPr>
        <p:txBody>
          <a:bodyPr wrap="square">
            <a:spAutoFit/>
          </a:bodyPr>
          <a:lstStyle/>
          <a:p>
            <a:pPr algn="just"/>
            <a:r>
              <a:rPr lang="uk-UA" sz="2200" i="1" dirty="0"/>
              <a:t>Військовополонені крокували по Києву протягом п’яти годин - з десятої ранку і до третьої години дня. </a:t>
            </a:r>
            <a:endParaRPr lang="ru-RU" sz="2200" i="1" dirty="0"/>
          </a:p>
          <a:p>
            <a:pPr algn="just"/>
            <a:r>
              <a:rPr lang="uk-UA" sz="2200" i="1" dirty="0"/>
              <a:t>Ввечері працівники держбезпеки звітували керівництву: аби подивитися на конвоювання німецьких військовополонених вийшло понад 150 тисяч жителів міста. Однак, настрої у киян були різні. Так, в архівах </a:t>
            </a:r>
            <a:r>
              <a:rPr lang="uk-UA" sz="2200" i="1" dirty="0" err="1"/>
              <a:t>збереглося</a:t>
            </a:r>
            <a:r>
              <a:rPr lang="uk-UA" sz="2200" i="1" dirty="0"/>
              <a:t> повідомлення наркома внутрішніх справ Василя Рясного Хрущову: «Під час проходження військовополонених по вулиці </a:t>
            </a:r>
            <a:r>
              <a:rPr lang="uk-UA" sz="2200" i="1" dirty="0" err="1"/>
              <a:t>Горовиця</a:t>
            </a:r>
            <a:r>
              <a:rPr lang="uk-UA" sz="2200" i="1" dirty="0"/>
              <a:t> з дому №34 в колону було кинуто яблуко. Встановлено, що яблуко кинуто А. - дружиною репресованого, яка мешкала в Києві при німцях. А. нами арештована»; «З будинку №10 по тій же вулиці була кинута пачка листового тютюну і шматок хліба. Квартира встановлена, проводиться розслідування».</a:t>
            </a:r>
            <a:endParaRPr lang="ru-RU" sz="2200" i="1" dirty="0"/>
          </a:p>
          <a:p>
            <a:pPr algn="just"/>
            <a:r>
              <a:rPr lang="uk-UA" sz="2200" i="1" dirty="0"/>
              <a:t>Свої спогади залишив і письменник Юрій Яновський</a:t>
            </a:r>
            <a:r>
              <a:rPr lang="uk-UA" sz="2200" b="1" i="1" dirty="0"/>
              <a:t>: «...Демонстрація полонених не досягла свого поставленого завдання. Цей, може бути, спеціально зібраний стрій не викликає ні ненависті, ні почуття відплати. Реакція оточуючих мирна і часом навіть проявляється жалість».</a:t>
            </a:r>
            <a:endParaRPr lang="ru-RU" sz="2200" b="1" i="1" dirty="0"/>
          </a:p>
        </p:txBody>
      </p:sp>
      <p:pic>
        <p:nvPicPr>
          <p:cNvPr id="8" name="Рисунок 7">
            <a:extLst>
              <a:ext uri="{FF2B5EF4-FFF2-40B4-BE49-F238E27FC236}">
                <a16:creationId xmlns:a16="http://schemas.microsoft.com/office/drawing/2014/main" id="{C4A46562-ED32-4683-91A5-2F16B80508B3}"/>
              </a:ext>
            </a:extLst>
          </p:cNvPr>
          <p:cNvPicPr>
            <a:picLocks noChangeAspect="1"/>
          </p:cNvPicPr>
          <p:nvPr/>
        </p:nvPicPr>
        <p:blipFill rotWithShape="1">
          <a:blip r:embed="rId2">
            <a:extLst>
              <a:ext uri="{28A0092B-C50C-407E-A947-70E740481C1C}">
                <a14:useLocalDpi xmlns:a14="http://schemas.microsoft.com/office/drawing/2010/main" val="0"/>
              </a:ext>
            </a:extLst>
          </a:blip>
          <a:srcRect l="24603" r="47714"/>
          <a:stretch/>
        </p:blipFill>
        <p:spPr>
          <a:xfrm>
            <a:off x="8996149" y="610136"/>
            <a:ext cx="2849880" cy="5882780"/>
          </a:xfrm>
          <a:prstGeom prst="rect">
            <a:avLst/>
          </a:prstGeom>
          <a:ln>
            <a:noFill/>
          </a:ln>
          <a:effectLst>
            <a:softEdge rad="112500"/>
          </a:effectLst>
        </p:spPr>
      </p:pic>
    </p:spTree>
    <p:extLst>
      <p:ext uri="{BB962C8B-B14F-4D97-AF65-F5344CB8AC3E}">
        <p14:creationId xmlns:p14="http://schemas.microsoft.com/office/powerpoint/2010/main" val="413921603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DE8A19-5113-4BA9-B693-5A8C34BE86C4}"/>
              </a:ext>
            </a:extLst>
          </p:cNvPr>
          <p:cNvSpPr txBox="1"/>
          <p:nvPr/>
        </p:nvSpPr>
        <p:spPr>
          <a:xfrm>
            <a:off x="167641" y="36465"/>
            <a:ext cx="11678388" cy="707886"/>
          </a:xfrm>
          <a:prstGeom prst="rect">
            <a:avLst/>
          </a:prstGeom>
          <a:noFill/>
        </p:spPr>
        <p:txBody>
          <a:bodyPr wrap="square" rtlCol="0">
            <a:spAutoFit/>
          </a:bodyPr>
          <a:lstStyle/>
          <a:p>
            <a:pPr algn="ctr"/>
            <a:r>
              <a:rPr lang="uk-UA" sz="4000" dirty="0">
                <a:solidFill>
                  <a:srgbClr val="FF7701"/>
                </a:solidFill>
                <a:effectLst>
                  <a:outerShdw blurRad="38100" dist="38100" dir="2700000" algn="tl">
                    <a:srgbClr val="000000">
                      <a:alpha val="43137"/>
                    </a:srgbClr>
                  </a:outerShdw>
                </a:effectLst>
                <a:latin typeface="Lobster" panose="02000506000000020003" pitchFamily="2" charset="0"/>
              </a:rPr>
              <a:t>Цікаво знати</a:t>
            </a:r>
            <a:endParaRPr lang="ru-RU" sz="4000" dirty="0">
              <a:solidFill>
                <a:srgbClr val="FF7701"/>
              </a:solidFill>
              <a:effectLst>
                <a:outerShdw blurRad="38100" dist="38100" dir="2700000" algn="tl">
                  <a:srgbClr val="000000">
                    <a:alpha val="43137"/>
                  </a:srgbClr>
                </a:outerShdw>
              </a:effectLst>
              <a:latin typeface="Lobster" panose="02000506000000020003" pitchFamily="2" charset="0"/>
            </a:endParaRPr>
          </a:p>
        </p:txBody>
      </p:sp>
      <p:sp>
        <p:nvSpPr>
          <p:cNvPr id="2" name="TextBox 1">
            <a:extLst>
              <a:ext uri="{FF2B5EF4-FFF2-40B4-BE49-F238E27FC236}">
                <a16:creationId xmlns:a16="http://schemas.microsoft.com/office/drawing/2014/main" id="{B08EF60D-0413-4098-852E-B5D32DA98400}"/>
              </a:ext>
            </a:extLst>
          </p:cNvPr>
          <p:cNvSpPr txBox="1"/>
          <p:nvPr/>
        </p:nvSpPr>
        <p:spPr>
          <a:xfrm>
            <a:off x="548640" y="610136"/>
            <a:ext cx="3657600" cy="400110"/>
          </a:xfrm>
          <a:prstGeom prst="rect">
            <a:avLst/>
          </a:prstGeom>
          <a:noFill/>
        </p:spPr>
        <p:txBody>
          <a:bodyPr wrap="square" rtlCol="0">
            <a:spAutoFit/>
          </a:bodyPr>
          <a:lstStyle/>
          <a:p>
            <a:endParaRPr lang="ru-RU" sz="2000" i="1" dirty="0"/>
          </a:p>
        </p:txBody>
      </p:sp>
      <p:sp>
        <p:nvSpPr>
          <p:cNvPr id="6" name="Прямоугольник 5">
            <a:extLst>
              <a:ext uri="{FF2B5EF4-FFF2-40B4-BE49-F238E27FC236}">
                <a16:creationId xmlns:a16="http://schemas.microsoft.com/office/drawing/2014/main" id="{5B4FB3F9-4611-4883-97EE-8172CA06D60B}"/>
              </a:ext>
            </a:extLst>
          </p:cNvPr>
          <p:cNvSpPr/>
          <p:nvPr/>
        </p:nvSpPr>
        <p:spPr>
          <a:xfrm>
            <a:off x="345971" y="744351"/>
            <a:ext cx="11678388" cy="1785104"/>
          </a:xfrm>
          <a:prstGeom prst="rect">
            <a:avLst/>
          </a:prstGeom>
        </p:spPr>
        <p:txBody>
          <a:bodyPr wrap="square">
            <a:spAutoFit/>
          </a:bodyPr>
          <a:lstStyle/>
          <a:p>
            <a:pPr algn="just"/>
            <a:r>
              <a:rPr lang="uk-UA" sz="2200" i="1" dirty="0"/>
              <a:t>Після закінчення ходи полонених завантажили в ешелони. Дев'ятнадцять тисяч учасників «маршу» відправили на шахти Донбасу, п'ять тисяч - на підприємства Запоріжжя, чотири з половиною тисячі відбудовували Миколаївський порт і суднобудівний завод.</a:t>
            </a:r>
            <a:endParaRPr lang="ru-RU" sz="2200" i="1" dirty="0"/>
          </a:p>
          <a:p>
            <a:pPr algn="just"/>
            <a:r>
              <a:rPr lang="uk-UA" sz="2200" i="1" dirty="0"/>
              <a:t>Майже п’ять тисяч колишніх солдатів вермахту залишилися в Києві, де відновлювали зруйноване війною місто.</a:t>
            </a:r>
            <a:endParaRPr lang="ru-RU" sz="2200" i="1" dirty="0"/>
          </a:p>
        </p:txBody>
      </p:sp>
      <p:pic>
        <p:nvPicPr>
          <p:cNvPr id="4" name="Рисунок 3">
            <a:extLst>
              <a:ext uri="{FF2B5EF4-FFF2-40B4-BE49-F238E27FC236}">
                <a16:creationId xmlns:a16="http://schemas.microsoft.com/office/drawing/2014/main" id="{A7B30F23-9A95-48A9-966D-0ABBAE41D1BB}"/>
              </a:ext>
            </a:extLst>
          </p:cNvPr>
          <p:cNvPicPr>
            <a:picLocks noChangeAspect="1"/>
          </p:cNvPicPr>
          <p:nvPr/>
        </p:nvPicPr>
        <p:blipFill rotWithShape="1">
          <a:blip r:embed="rId2">
            <a:extLst>
              <a:ext uri="{28A0092B-C50C-407E-A947-70E740481C1C}">
                <a14:useLocalDpi xmlns:a14="http://schemas.microsoft.com/office/drawing/2010/main" val="0"/>
              </a:ext>
            </a:extLst>
          </a:blip>
          <a:srcRect l="18694" t="23096" r="27828" b="28222"/>
          <a:stretch/>
        </p:blipFill>
        <p:spPr>
          <a:xfrm>
            <a:off x="5455920" y="2340936"/>
            <a:ext cx="6568439" cy="4480599"/>
          </a:xfrm>
          <a:prstGeom prst="rect">
            <a:avLst/>
          </a:prstGeom>
          <a:ln>
            <a:noFill/>
          </a:ln>
          <a:effectLst>
            <a:softEdge rad="112500"/>
          </a:effectLst>
        </p:spPr>
      </p:pic>
      <p:pic>
        <p:nvPicPr>
          <p:cNvPr id="11" name="Рисунок 10">
            <a:extLst>
              <a:ext uri="{FF2B5EF4-FFF2-40B4-BE49-F238E27FC236}">
                <a16:creationId xmlns:a16="http://schemas.microsoft.com/office/drawing/2014/main" id="{695C652D-B284-4B92-94A4-57343EDF745C}"/>
              </a:ext>
            </a:extLst>
          </p:cNvPr>
          <p:cNvPicPr>
            <a:picLocks noChangeAspect="1"/>
          </p:cNvPicPr>
          <p:nvPr/>
        </p:nvPicPr>
        <p:blipFill rotWithShape="1">
          <a:blip r:embed="rId3">
            <a:extLst>
              <a:ext uri="{28A0092B-C50C-407E-A947-70E740481C1C}">
                <a14:useLocalDpi xmlns:a14="http://schemas.microsoft.com/office/drawing/2010/main" val="0"/>
              </a:ext>
            </a:extLst>
          </a:blip>
          <a:srcRect l="9574" r="14306" b="19894"/>
          <a:stretch/>
        </p:blipFill>
        <p:spPr>
          <a:xfrm>
            <a:off x="345971" y="2376321"/>
            <a:ext cx="5109949" cy="4445214"/>
          </a:xfrm>
          <a:prstGeom prst="rect">
            <a:avLst/>
          </a:prstGeom>
          <a:ln>
            <a:noFill/>
          </a:ln>
          <a:effectLst>
            <a:softEdge rad="112500"/>
          </a:effectLst>
        </p:spPr>
      </p:pic>
    </p:spTree>
    <p:extLst>
      <p:ext uri="{BB962C8B-B14F-4D97-AF65-F5344CB8AC3E}">
        <p14:creationId xmlns:p14="http://schemas.microsoft.com/office/powerpoint/2010/main" val="420343341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DE8A19-5113-4BA9-B693-5A8C34BE86C4}"/>
              </a:ext>
            </a:extLst>
          </p:cNvPr>
          <p:cNvSpPr txBox="1"/>
          <p:nvPr/>
        </p:nvSpPr>
        <p:spPr>
          <a:xfrm>
            <a:off x="167641" y="36465"/>
            <a:ext cx="11678388" cy="707886"/>
          </a:xfrm>
          <a:prstGeom prst="rect">
            <a:avLst/>
          </a:prstGeom>
          <a:noFill/>
        </p:spPr>
        <p:txBody>
          <a:bodyPr wrap="square" rtlCol="0">
            <a:spAutoFit/>
          </a:bodyPr>
          <a:lstStyle/>
          <a:p>
            <a:pPr algn="ctr"/>
            <a:r>
              <a:rPr lang="uk-UA" sz="4000" dirty="0">
                <a:solidFill>
                  <a:srgbClr val="FF7701"/>
                </a:solidFill>
                <a:effectLst>
                  <a:outerShdw blurRad="38100" dist="38100" dir="2700000" algn="tl">
                    <a:srgbClr val="000000">
                      <a:alpha val="43137"/>
                    </a:srgbClr>
                  </a:outerShdw>
                </a:effectLst>
                <a:latin typeface="Lobster" panose="02000506000000020003" pitchFamily="2" charset="0"/>
              </a:rPr>
              <a:t>Цікаво знати</a:t>
            </a:r>
            <a:endParaRPr lang="ru-RU" sz="4000" dirty="0">
              <a:solidFill>
                <a:srgbClr val="FF7701"/>
              </a:solidFill>
              <a:effectLst>
                <a:outerShdw blurRad="38100" dist="38100" dir="2700000" algn="tl">
                  <a:srgbClr val="000000">
                    <a:alpha val="43137"/>
                  </a:srgbClr>
                </a:outerShdw>
              </a:effectLst>
              <a:latin typeface="Lobster" panose="02000506000000020003" pitchFamily="2" charset="0"/>
            </a:endParaRPr>
          </a:p>
        </p:txBody>
      </p:sp>
      <p:sp>
        <p:nvSpPr>
          <p:cNvPr id="2" name="TextBox 1">
            <a:extLst>
              <a:ext uri="{FF2B5EF4-FFF2-40B4-BE49-F238E27FC236}">
                <a16:creationId xmlns:a16="http://schemas.microsoft.com/office/drawing/2014/main" id="{B08EF60D-0413-4098-852E-B5D32DA98400}"/>
              </a:ext>
            </a:extLst>
          </p:cNvPr>
          <p:cNvSpPr txBox="1"/>
          <p:nvPr/>
        </p:nvSpPr>
        <p:spPr>
          <a:xfrm>
            <a:off x="548640" y="610136"/>
            <a:ext cx="3657600" cy="400110"/>
          </a:xfrm>
          <a:prstGeom prst="rect">
            <a:avLst/>
          </a:prstGeom>
          <a:noFill/>
        </p:spPr>
        <p:txBody>
          <a:bodyPr wrap="square" rtlCol="0">
            <a:spAutoFit/>
          </a:bodyPr>
          <a:lstStyle/>
          <a:p>
            <a:endParaRPr lang="ru-RU" sz="2000" i="1" dirty="0"/>
          </a:p>
        </p:txBody>
      </p:sp>
      <p:sp>
        <p:nvSpPr>
          <p:cNvPr id="6" name="Прямоугольник 5">
            <a:extLst>
              <a:ext uri="{FF2B5EF4-FFF2-40B4-BE49-F238E27FC236}">
                <a16:creationId xmlns:a16="http://schemas.microsoft.com/office/drawing/2014/main" id="{5B4FB3F9-4611-4883-97EE-8172CA06D60B}"/>
              </a:ext>
            </a:extLst>
          </p:cNvPr>
          <p:cNvSpPr/>
          <p:nvPr/>
        </p:nvSpPr>
        <p:spPr>
          <a:xfrm>
            <a:off x="345971" y="708963"/>
            <a:ext cx="11678388" cy="1107996"/>
          </a:xfrm>
          <a:prstGeom prst="rect">
            <a:avLst/>
          </a:prstGeom>
        </p:spPr>
        <p:txBody>
          <a:bodyPr wrap="square">
            <a:spAutoFit/>
          </a:bodyPr>
          <a:lstStyle/>
          <a:p>
            <a:pPr algn="just"/>
            <a:r>
              <a:rPr lang="uk-UA" sz="2200" i="1" dirty="0"/>
              <a:t>До речі, якщо говорити про відбудову Києва німцями, то й зараз збереглися будинки, які ті зводили. Так званий «Німецький квартал» знаходиться в нашому районі. Цей квартал у 1947-1952 роках проектували вільнонаймані німецькі архітектори, а будували – військовополонені. </a:t>
            </a:r>
            <a:endParaRPr lang="ru-RU" sz="2200" i="1" dirty="0"/>
          </a:p>
        </p:txBody>
      </p:sp>
      <p:sp>
        <p:nvSpPr>
          <p:cNvPr id="13" name="Прямоугольник 12">
            <a:extLst>
              <a:ext uri="{FF2B5EF4-FFF2-40B4-BE49-F238E27FC236}">
                <a16:creationId xmlns:a16="http://schemas.microsoft.com/office/drawing/2014/main" id="{4C320512-97C9-4724-81E5-20E2C3266A3B}"/>
              </a:ext>
            </a:extLst>
          </p:cNvPr>
          <p:cNvSpPr/>
          <p:nvPr/>
        </p:nvSpPr>
        <p:spPr>
          <a:xfrm>
            <a:off x="317173" y="1748173"/>
            <a:ext cx="4424149" cy="4832092"/>
          </a:xfrm>
          <a:prstGeom prst="rect">
            <a:avLst/>
          </a:prstGeom>
        </p:spPr>
        <p:txBody>
          <a:bodyPr wrap="square">
            <a:spAutoFit/>
          </a:bodyPr>
          <a:lstStyle/>
          <a:p>
            <a:pPr algn="just"/>
            <a:r>
              <a:rPr lang="uk-UA" sz="2200" i="1" dirty="0"/>
              <a:t>Підсумком п’ятирічки стало «місто в місті» - мікрорайон із унікальною архітектурою та власною інфраструктурою. «Німецький квартал» складають будиночки чотирьох або п'яти різних типів. Це переважно 2-3-поверхові цегляні багатоквартирні  будинки, пофарбовані в жовті, рожеві, помаранчеві та інші кольори, деякі з них декоровані ліпниною, оснащені сходами та мансардами-башточками. </a:t>
            </a:r>
            <a:endParaRPr lang="ru-RU" sz="2200" i="1" dirty="0"/>
          </a:p>
        </p:txBody>
      </p:sp>
      <p:grpSp>
        <p:nvGrpSpPr>
          <p:cNvPr id="15" name="Группа 14">
            <a:extLst>
              <a:ext uri="{FF2B5EF4-FFF2-40B4-BE49-F238E27FC236}">
                <a16:creationId xmlns:a16="http://schemas.microsoft.com/office/drawing/2014/main" id="{18552F7C-A82B-4D21-813B-4D5444E8C237}"/>
              </a:ext>
            </a:extLst>
          </p:cNvPr>
          <p:cNvGrpSpPr/>
          <p:nvPr/>
        </p:nvGrpSpPr>
        <p:grpSpPr>
          <a:xfrm>
            <a:off x="4741322" y="1883308"/>
            <a:ext cx="7323347" cy="4630608"/>
            <a:chOff x="4701012" y="1961498"/>
            <a:chExt cx="7323347" cy="4630608"/>
          </a:xfrm>
        </p:grpSpPr>
        <p:pic>
          <p:nvPicPr>
            <p:cNvPr id="9" name="Рисунок 8">
              <a:extLst>
                <a:ext uri="{FF2B5EF4-FFF2-40B4-BE49-F238E27FC236}">
                  <a16:creationId xmlns:a16="http://schemas.microsoft.com/office/drawing/2014/main" id="{724F3410-B39B-4162-BACF-9AED9ABF4B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1012" y="1961498"/>
              <a:ext cx="7323347" cy="4630608"/>
            </a:xfrm>
            <a:prstGeom prst="rect">
              <a:avLst/>
            </a:prstGeom>
            <a:ln>
              <a:noFill/>
            </a:ln>
            <a:effectLst>
              <a:softEdge rad="112500"/>
            </a:effectLst>
          </p:spPr>
        </p:pic>
        <p:sp>
          <p:nvSpPr>
            <p:cNvPr id="14" name="TextBox 13">
              <a:extLst>
                <a:ext uri="{FF2B5EF4-FFF2-40B4-BE49-F238E27FC236}">
                  <a16:creationId xmlns:a16="http://schemas.microsoft.com/office/drawing/2014/main" id="{7B234E4F-AA52-4EC7-9EF5-DFA4656C3292}"/>
                </a:ext>
              </a:extLst>
            </p:cNvPr>
            <p:cNvSpPr txBox="1"/>
            <p:nvPr/>
          </p:nvSpPr>
          <p:spPr>
            <a:xfrm>
              <a:off x="4781633" y="2023998"/>
              <a:ext cx="3537369" cy="646331"/>
            </a:xfrm>
            <a:prstGeom prst="rect">
              <a:avLst/>
            </a:prstGeom>
            <a:solidFill>
              <a:schemeClr val="bg1"/>
            </a:solidFill>
          </p:spPr>
          <p:txBody>
            <a:bodyPr wrap="square" rtlCol="0">
              <a:spAutoFit/>
            </a:bodyPr>
            <a:lstStyle/>
            <a:p>
              <a:pPr algn="just"/>
              <a:r>
                <a:rPr lang="uk-UA" i="1" dirty="0"/>
                <a:t>Будинок у Дарниці, збудований німецькими військовополоненими</a:t>
              </a:r>
              <a:endParaRPr lang="ru-RU" i="1" dirty="0"/>
            </a:p>
          </p:txBody>
        </p:sp>
      </p:grpSp>
    </p:spTree>
    <p:extLst>
      <p:ext uri="{BB962C8B-B14F-4D97-AF65-F5344CB8AC3E}">
        <p14:creationId xmlns:p14="http://schemas.microsoft.com/office/powerpoint/2010/main" val="212045900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2869809" y="5742032"/>
            <a:ext cx="184731" cy="461665"/>
          </a:xfrm>
          <a:prstGeom prst="rect">
            <a:avLst/>
          </a:prstGeom>
          <a:noFill/>
        </p:spPr>
        <p:txBody>
          <a:bodyPr wrap="none" rtlCol="0">
            <a:spAutoFit/>
          </a:bodyPr>
          <a:lstStyle/>
          <a:p>
            <a:endParaRPr lang="ru-RU" sz="2400" dirty="0"/>
          </a:p>
        </p:txBody>
      </p:sp>
      <p:sp>
        <p:nvSpPr>
          <p:cNvPr id="36" name="Прямоугольник: скругленные углы 35"/>
          <p:cNvSpPr/>
          <p:nvPr/>
        </p:nvSpPr>
        <p:spPr>
          <a:xfrm>
            <a:off x="245153" y="967310"/>
            <a:ext cx="4926921" cy="588169"/>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uk-UA" sz="2400" b="1" i="1" dirty="0"/>
              <a:t>Композиція твору</a:t>
            </a:r>
            <a:r>
              <a:rPr lang="uk-UA" sz="2400" i="1" dirty="0"/>
              <a:t> </a:t>
            </a:r>
            <a:r>
              <a:rPr lang="uk-UA" sz="2400" b="1" i="1" dirty="0"/>
              <a:t>- </a:t>
            </a:r>
            <a:r>
              <a:rPr lang="uk-UA" sz="2400" i="1" dirty="0"/>
              <a:t>це…</a:t>
            </a:r>
            <a:endParaRPr lang="ru-RU" sz="2400" i="1" dirty="0"/>
          </a:p>
        </p:txBody>
      </p:sp>
      <p:sp>
        <p:nvSpPr>
          <p:cNvPr id="37" name="Прямоугольник: скругленные углы 36"/>
          <p:cNvSpPr/>
          <p:nvPr/>
        </p:nvSpPr>
        <p:spPr>
          <a:xfrm>
            <a:off x="245152" y="2374947"/>
            <a:ext cx="4926923" cy="535291"/>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uk-UA" sz="2400" b="1" i="1" dirty="0"/>
              <a:t>Сюжет твору </a:t>
            </a:r>
            <a:r>
              <a:rPr lang="uk-UA" sz="2400" i="1" dirty="0"/>
              <a:t>- це…</a:t>
            </a:r>
            <a:endParaRPr lang="ru-RU" sz="2400" i="1" dirty="0"/>
          </a:p>
        </p:txBody>
      </p:sp>
      <p:sp>
        <p:nvSpPr>
          <p:cNvPr id="44" name="Прямоугольник: скругленные углы 43"/>
          <p:cNvSpPr/>
          <p:nvPr/>
        </p:nvSpPr>
        <p:spPr>
          <a:xfrm>
            <a:off x="6683270" y="789907"/>
            <a:ext cx="5263577" cy="1281029"/>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i="1" dirty="0" err="1"/>
              <a:t>побудова</a:t>
            </a:r>
            <a:r>
              <a:rPr lang="ru-RU" i="1" dirty="0"/>
              <a:t> </a:t>
            </a:r>
            <a:r>
              <a:rPr lang="ru-RU" i="1" dirty="0" err="1"/>
              <a:t>літературного</a:t>
            </a:r>
            <a:r>
              <a:rPr lang="ru-RU" i="1" dirty="0"/>
              <a:t> </a:t>
            </a:r>
            <a:r>
              <a:rPr lang="ru-RU" i="1" dirty="0" err="1"/>
              <a:t>твору</a:t>
            </a:r>
            <a:r>
              <a:rPr lang="ru-RU" i="1" dirty="0"/>
              <a:t>, </a:t>
            </a:r>
            <a:r>
              <a:rPr lang="ru-RU" i="1" dirty="0" err="1"/>
              <a:t>співвідношення</a:t>
            </a:r>
            <a:r>
              <a:rPr lang="ru-RU" i="1" dirty="0"/>
              <a:t> </a:t>
            </a:r>
            <a:r>
              <a:rPr lang="ru-RU" i="1" dirty="0" err="1"/>
              <a:t>всіх</a:t>
            </a:r>
            <a:r>
              <a:rPr lang="ru-RU" i="1" dirty="0"/>
              <a:t> його </a:t>
            </a:r>
            <a:r>
              <a:rPr lang="ru-RU" i="1" dirty="0" err="1"/>
              <a:t>компонентів</a:t>
            </a:r>
            <a:r>
              <a:rPr lang="ru-RU" i="1" dirty="0"/>
              <a:t>, </a:t>
            </a:r>
            <a:r>
              <a:rPr lang="ru-RU" i="1" dirty="0" err="1"/>
              <a:t>сюжетних</a:t>
            </a:r>
            <a:r>
              <a:rPr lang="ru-RU" i="1" dirty="0"/>
              <a:t> і </a:t>
            </a:r>
            <a:r>
              <a:rPr lang="ru-RU" i="1" dirty="0" err="1"/>
              <a:t>позасюжетних</a:t>
            </a:r>
            <a:r>
              <a:rPr lang="ru-RU" i="1" dirty="0"/>
              <a:t>, </a:t>
            </a:r>
            <a:r>
              <a:rPr lang="ru-RU" i="1" dirty="0" err="1"/>
              <a:t>що</a:t>
            </a:r>
            <a:r>
              <a:rPr lang="ru-RU" i="1" dirty="0"/>
              <a:t> </a:t>
            </a:r>
            <a:r>
              <a:rPr lang="ru-RU" i="1" dirty="0" err="1"/>
              <a:t>створює</a:t>
            </a:r>
            <a:r>
              <a:rPr lang="ru-RU" i="1" dirty="0"/>
              <a:t> </a:t>
            </a:r>
            <a:r>
              <a:rPr lang="ru-RU" i="1" dirty="0" err="1"/>
              <a:t>цілісну</a:t>
            </a:r>
            <a:r>
              <a:rPr lang="ru-RU" i="1" dirty="0"/>
              <a:t> картину і </a:t>
            </a:r>
            <a:r>
              <a:rPr lang="ru-RU" i="1" dirty="0" err="1"/>
              <a:t>сприяє</a:t>
            </a:r>
            <a:r>
              <a:rPr lang="ru-RU" i="1" dirty="0"/>
              <a:t> </a:t>
            </a:r>
            <a:r>
              <a:rPr lang="ru-RU" i="1" dirty="0" err="1"/>
              <a:t>виявленню</a:t>
            </a:r>
            <a:r>
              <a:rPr lang="ru-RU" i="1" dirty="0"/>
              <a:t> </a:t>
            </a:r>
            <a:r>
              <a:rPr lang="ru-RU" i="1" dirty="0" err="1"/>
              <a:t>головної</a:t>
            </a:r>
            <a:r>
              <a:rPr lang="ru-RU" i="1" dirty="0"/>
              <a:t> </a:t>
            </a:r>
            <a:r>
              <a:rPr lang="ru-RU" i="1" dirty="0" err="1"/>
              <a:t>ідеї</a:t>
            </a:r>
            <a:r>
              <a:rPr lang="ru-RU" i="1" dirty="0"/>
              <a:t>. </a:t>
            </a:r>
            <a:endParaRPr lang="ru-RU" sz="2800" i="1" dirty="0"/>
          </a:p>
        </p:txBody>
      </p:sp>
      <p:sp>
        <p:nvSpPr>
          <p:cNvPr id="45" name="Прямоугольник: скругленные углы 44"/>
          <p:cNvSpPr/>
          <p:nvPr/>
        </p:nvSpPr>
        <p:spPr>
          <a:xfrm>
            <a:off x="6750703" y="2303227"/>
            <a:ext cx="5263576" cy="1072239"/>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ru-RU" i="1" dirty="0"/>
              <a:t>система </a:t>
            </a:r>
            <a:r>
              <a:rPr lang="ru-RU" i="1" dirty="0" err="1"/>
              <a:t>подій</a:t>
            </a:r>
            <a:r>
              <a:rPr lang="ru-RU" i="1" dirty="0"/>
              <a:t> в </a:t>
            </a:r>
            <a:r>
              <a:rPr lang="ru-RU" i="1" dirty="0" err="1"/>
              <a:t>художньому</a:t>
            </a:r>
            <a:r>
              <a:rPr lang="ru-RU" i="1" dirty="0"/>
              <a:t> </a:t>
            </a:r>
            <a:r>
              <a:rPr lang="ru-RU" i="1" dirty="0" err="1"/>
              <a:t>творі</a:t>
            </a:r>
            <a:r>
              <a:rPr lang="ru-RU" i="1" dirty="0"/>
              <a:t>, в </a:t>
            </a:r>
            <a:r>
              <a:rPr lang="ru-RU" i="1" dirty="0" err="1"/>
              <a:t>ході</a:t>
            </a:r>
            <a:r>
              <a:rPr lang="ru-RU" i="1" dirty="0"/>
              <a:t> </a:t>
            </a:r>
            <a:r>
              <a:rPr lang="ru-RU" i="1" dirty="0" err="1"/>
              <a:t>яких</a:t>
            </a:r>
            <a:r>
              <a:rPr lang="ru-RU" i="1" dirty="0"/>
              <a:t> </a:t>
            </a:r>
            <a:r>
              <a:rPr lang="ru-RU" i="1" dirty="0" err="1"/>
              <a:t>розкриваються</a:t>
            </a:r>
            <a:r>
              <a:rPr lang="ru-RU" i="1" dirty="0"/>
              <a:t> </a:t>
            </a:r>
            <a:r>
              <a:rPr lang="ru-RU" i="1" dirty="0" err="1"/>
              <a:t>характери</a:t>
            </a:r>
            <a:r>
              <a:rPr lang="ru-RU" i="1" dirty="0"/>
              <a:t> </a:t>
            </a:r>
            <a:r>
              <a:rPr lang="ru-RU" i="1" dirty="0" err="1"/>
              <a:t>персонажів</a:t>
            </a:r>
            <a:r>
              <a:rPr lang="ru-RU" i="1" dirty="0"/>
              <a:t> і </a:t>
            </a:r>
            <a:r>
              <a:rPr lang="ru-RU" i="1" dirty="0" err="1"/>
              <a:t>головна</a:t>
            </a:r>
            <a:r>
              <a:rPr lang="ru-RU" i="1" dirty="0"/>
              <a:t> </a:t>
            </a:r>
            <a:r>
              <a:rPr lang="ru-RU" i="1" dirty="0" err="1"/>
              <a:t>ідея</a:t>
            </a:r>
            <a:r>
              <a:rPr lang="ru-RU" i="1" dirty="0"/>
              <a:t>. </a:t>
            </a:r>
            <a:endParaRPr lang="ru-RU" sz="2000" i="1" dirty="0"/>
          </a:p>
        </p:txBody>
      </p:sp>
      <p:sp>
        <p:nvSpPr>
          <p:cNvPr id="3" name="Стрелка: вправо 2">
            <a:extLst>
              <a:ext uri="{FF2B5EF4-FFF2-40B4-BE49-F238E27FC236}">
                <a16:creationId xmlns:a16="http://schemas.microsoft.com/office/drawing/2014/main" id="{CF9FEE3D-076A-4DA7-B023-227CD1CBC030}"/>
              </a:ext>
            </a:extLst>
          </p:cNvPr>
          <p:cNvSpPr/>
          <p:nvPr/>
        </p:nvSpPr>
        <p:spPr>
          <a:xfrm>
            <a:off x="5522793" y="1112643"/>
            <a:ext cx="573206" cy="297501"/>
          </a:xfrm>
          <a:prstGeom prst="rightArrow">
            <a:avLst/>
          </a:prstGeom>
          <a:solidFill>
            <a:srgbClr val="FF7701"/>
          </a:solidFill>
          <a:ln>
            <a:solidFill>
              <a:srgbClr val="FF77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24" name="Стрелка: вправо 23">
            <a:extLst>
              <a:ext uri="{FF2B5EF4-FFF2-40B4-BE49-F238E27FC236}">
                <a16:creationId xmlns:a16="http://schemas.microsoft.com/office/drawing/2014/main" id="{189EA492-2F2E-4D55-8383-460BD13C6FE2}"/>
              </a:ext>
            </a:extLst>
          </p:cNvPr>
          <p:cNvSpPr/>
          <p:nvPr/>
        </p:nvSpPr>
        <p:spPr>
          <a:xfrm>
            <a:off x="5449971" y="2475304"/>
            <a:ext cx="573206" cy="297501"/>
          </a:xfrm>
          <a:prstGeom prst="rightArrow">
            <a:avLst/>
          </a:prstGeom>
          <a:solidFill>
            <a:srgbClr val="FF7701"/>
          </a:solidFill>
          <a:ln>
            <a:solidFill>
              <a:srgbClr val="FF77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21" name="TextBox 20">
            <a:extLst>
              <a:ext uri="{FF2B5EF4-FFF2-40B4-BE49-F238E27FC236}">
                <a16:creationId xmlns:a16="http://schemas.microsoft.com/office/drawing/2014/main" id="{F0F8CA73-EB55-440F-BC79-6290EE93E533}"/>
              </a:ext>
            </a:extLst>
          </p:cNvPr>
          <p:cNvSpPr txBox="1"/>
          <p:nvPr/>
        </p:nvSpPr>
        <p:spPr>
          <a:xfrm>
            <a:off x="2260631" y="-69862"/>
            <a:ext cx="7670737" cy="769441"/>
          </a:xfrm>
          <a:prstGeom prst="rect">
            <a:avLst/>
          </a:prstGeom>
          <a:noFill/>
        </p:spPr>
        <p:txBody>
          <a:bodyPr wrap="square" rtlCol="0">
            <a:spAutoFit/>
          </a:bodyPr>
          <a:lstStyle/>
          <a:p>
            <a:pPr algn="ctr"/>
            <a:r>
              <a:rPr lang="uk-UA" sz="4400" dirty="0">
                <a:solidFill>
                  <a:srgbClr val="FF7701"/>
                </a:solidFill>
                <a:effectLst>
                  <a:outerShdw blurRad="38100" dist="38100" dir="2700000" algn="tl">
                    <a:srgbClr val="000000">
                      <a:alpha val="43137"/>
                    </a:srgbClr>
                  </a:outerShdw>
                </a:effectLst>
                <a:latin typeface="Lobster" panose="02000506000000020003" pitchFamily="2" charset="0"/>
              </a:rPr>
              <a:t>Пригадайте</a:t>
            </a:r>
            <a:endParaRPr lang="ru-RU" sz="4400" dirty="0">
              <a:solidFill>
                <a:srgbClr val="FF7701"/>
              </a:solidFill>
              <a:effectLst>
                <a:outerShdw blurRad="38100" dist="38100" dir="2700000" algn="tl">
                  <a:srgbClr val="000000">
                    <a:alpha val="43137"/>
                  </a:srgbClr>
                </a:outerShdw>
              </a:effectLst>
              <a:latin typeface="Lobster" panose="02000506000000020003" pitchFamily="2" charset="0"/>
            </a:endParaRPr>
          </a:p>
        </p:txBody>
      </p:sp>
      <p:sp>
        <p:nvSpPr>
          <p:cNvPr id="11" name="Прямоугольник: скругленные углы 10">
            <a:extLst>
              <a:ext uri="{FF2B5EF4-FFF2-40B4-BE49-F238E27FC236}">
                <a16:creationId xmlns:a16="http://schemas.microsoft.com/office/drawing/2014/main" id="{4D8CF3B8-B1A0-4B14-843F-A5EBADF96074}"/>
              </a:ext>
            </a:extLst>
          </p:cNvPr>
          <p:cNvSpPr/>
          <p:nvPr/>
        </p:nvSpPr>
        <p:spPr>
          <a:xfrm>
            <a:off x="245152" y="3749539"/>
            <a:ext cx="4926922" cy="521619"/>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uk-UA" sz="2400" b="1" i="1" dirty="0"/>
              <a:t>Елементами сюжету є</a:t>
            </a:r>
            <a:r>
              <a:rPr lang="uk-UA" sz="2400" i="1" dirty="0"/>
              <a:t>…</a:t>
            </a:r>
            <a:endParaRPr lang="ru-RU" sz="2400" i="1" dirty="0"/>
          </a:p>
        </p:txBody>
      </p:sp>
      <p:sp>
        <p:nvSpPr>
          <p:cNvPr id="12" name="Стрелка: вправо 11">
            <a:extLst>
              <a:ext uri="{FF2B5EF4-FFF2-40B4-BE49-F238E27FC236}">
                <a16:creationId xmlns:a16="http://schemas.microsoft.com/office/drawing/2014/main" id="{9B31F60F-AC4C-43FF-A33E-3716A22869C1}"/>
              </a:ext>
            </a:extLst>
          </p:cNvPr>
          <p:cNvSpPr/>
          <p:nvPr/>
        </p:nvSpPr>
        <p:spPr>
          <a:xfrm>
            <a:off x="5566365" y="3891324"/>
            <a:ext cx="573206" cy="267064"/>
          </a:xfrm>
          <a:prstGeom prst="rightArrow">
            <a:avLst/>
          </a:prstGeom>
          <a:solidFill>
            <a:srgbClr val="FF7701"/>
          </a:solidFill>
          <a:ln>
            <a:solidFill>
              <a:srgbClr val="FF77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a:p>
        </p:txBody>
      </p:sp>
      <p:sp>
        <p:nvSpPr>
          <p:cNvPr id="13" name="Прямоугольник: скругленные углы 12">
            <a:extLst>
              <a:ext uri="{FF2B5EF4-FFF2-40B4-BE49-F238E27FC236}">
                <a16:creationId xmlns:a16="http://schemas.microsoft.com/office/drawing/2014/main" id="{A80D5CAE-E935-493C-8D96-56ABD8532E3D}"/>
              </a:ext>
            </a:extLst>
          </p:cNvPr>
          <p:cNvSpPr/>
          <p:nvPr/>
        </p:nvSpPr>
        <p:spPr>
          <a:xfrm>
            <a:off x="6750702" y="3607757"/>
            <a:ext cx="5263576" cy="2021518"/>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uk-UA" i="1" dirty="0"/>
              <a:t>Пролог</a:t>
            </a:r>
          </a:p>
          <a:p>
            <a:pPr marL="285750" indent="-285750">
              <a:buFont typeface="Arial" panose="020B0604020202020204" pitchFamily="34" charset="0"/>
              <a:buChar char="•"/>
            </a:pPr>
            <a:r>
              <a:rPr lang="uk-UA" i="1" dirty="0"/>
              <a:t>Експозиція</a:t>
            </a:r>
          </a:p>
          <a:p>
            <a:pPr marL="285750" indent="-285750">
              <a:buFont typeface="Arial" panose="020B0604020202020204" pitchFamily="34" charset="0"/>
              <a:buChar char="•"/>
            </a:pPr>
            <a:r>
              <a:rPr lang="uk-UA" i="1" dirty="0"/>
              <a:t>Зав’язка</a:t>
            </a:r>
          </a:p>
          <a:p>
            <a:pPr marL="285750" indent="-285750">
              <a:buFont typeface="Arial" panose="020B0604020202020204" pitchFamily="34" charset="0"/>
              <a:buChar char="•"/>
            </a:pPr>
            <a:r>
              <a:rPr lang="uk-UA" i="1" dirty="0"/>
              <a:t>Розвиток дії</a:t>
            </a:r>
          </a:p>
          <a:p>
            <a:pPr marL="285750" indent="-285750">
              <a:buFont typeface="Arial" panose="020B0604020202020204" pitchFamily="34" charset="0"/>
              <a:buChar char="•"/>
            </a:pPr>
            <a:r>
              <a:rPr lang="uk-UA" i="1" dirty="0"/>
              <a:t>Кульмінація</a:t>
            </a:r>
          </a:p>
          <a:p>
            <a:pPr marL="285750" indent="-285750">
              <a:buFont typeface="Arial" panose="020B0604020202020204" pitchFamily="34" charset="0"/>
              <a:buChar char="•"/>
            </a:pPr>
            <a:r>
              <a:rPr lang="uk-UA" i="1" dirty="0"/>
              <a:t>Розв’язка</a:t>
            </a:r>
          </a:p>
          <a:p>
            <a:pPr marL="285750" indent="-285750">
              <a:buFont typeface="Arial" panose="020B0604020202020204" pitchFamily="34" charset="0"/>
              <a:buChar char="•"/>
            </a:pPr>
            <a:r>
              <a:rPr lang="uk-UA" i="1" dirty="0"/>
              <a:t>епілог</a:t>
            </a:r>
            <a:endParaRPr lang="ru-RU" i="1" dirty="0"/>
          </a:p>
        </p:txBody>
      </p:sp>
      <p:pic>
        <p:nvPicPr>
          <p:cNvPr id="14" name="Рисунок 13">
            <a:extLst>
              <a:ext uri="{FF2B5EF4-FFF2-40B4-BE49-F238E27FC236}">
                <a16:creationId xmlns:a16="http://schemas.microsoft.com/office/drawing/2014/main" id="{E0F4856F-94C5-4FB0-B89A-8E9130173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872" y="4135622"/>
            <a:ext cx="5868237" cy="2722378"/>
          </a:xfrm>
          <a:prstGeom prst="rect">
            <a:avLst/>
          </a:prstGeom>
        </p:spPr>
      </p:pic>
    </p:spTree>
    <p:extLst>
      <p:ext uri="{BB962C8B-B14F-4D97-AF65-F5344CB8AC3E}">
        <p14:creationId xmlns:p14="http://schemas.microsoft.com/office/powerpoint/2010/main" val="279101076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24"/>
                    </p:tgtEl>
                  </p:cond>
                </p:stCondLst>
                <p:endSync evt="end" delay="0">
                  <p:rtn val="all"/>
                </p:endSync>
                <p:childTnLst>
                  <p:par>
                    <p:cTn id="10" fill="hold">
                      <p:stCondLst>
                        <p:cond delay="0"/>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additive="base">
                                        <p:cTn id="14" dur="500" fill="hold"/>
                                        <p:tgtEl>
                                          <p:spTgt spid="45"/>
                                        </p:tgtEl>
                                        <p:attrNameLst>
                                          <p:attrName>ppt_x</p:attrName>
                                        </p:attrNameLst>
                                      </p:cBhvr>
                                      <p:tavLst>
                                        <p:tav tm="0">
                                          <p:val>
                                            <p:strVal val="1+#ppt_w/2"/>
                                          </p:val>
                                        </p:tav>
                                        <p:tav tm="100000">
                                          <p:val>
                                            <p:strVal val="#ppt_x"/>
                                          </p:val>
                                        </p:tav>
                                      </p:tavLst>
                                    </p:anim>
                                    <p:anim calcmode="lin" valueType="num">
                                      <p:cBhvr additive="base">
                                        <p:cTn id="15"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4"/>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2"/>
                  </p:tgtEl>
                </p:cond>
              </p:nextCondLst>
            </p:seq>
          </p:childTnLst>
        </p:cTn>
      </p:par>
    </p:tnLst>
    <p:bldLst>
      <p:bldP spid="44" grpId="0" animBg="1"/>
      <p:bldP spid="45"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3039277" y="6202933"/>
            <a:ext cx="184731" cy="400110"/>
          </a:xfrm>
          <a:prstGeom prst="rect">
            <a:avLst/>
          </a:prstGeom>
          <a:noFill/>
        </p:spPr>
        <p:txBody>
          <a:bodyPr wrap="none" rtlCol="0">
            <a:spAutoFit/>
          </a:bodyPr>
          <a:lstStyle/>
          <a:p>
            <a:endParaRPr lang="ru-RU" sz="2000" i="1" dirty="0"/>
          </a:p>
        </p:txBody>
      </p:sp>
      <p:sp>
        <p:nvSpPr>
          <p:cNvPr id="36" name="Прямоугольник: скругленные углы 35"/>
          <p:cNvSpPr/>
          <p:nvPr/>
        </p:nvSpPr>
        <p:spPr>
          <a:xfrm>
            <a:off x="363034" y="1650447"/>
            <a:ext cx="2168622" cy="588169"/>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uk-UA" sz="2000" b="1" i="1" dirty="0"/>
              <a:t>Експозиція </a:t>
            </a:r>
            <a:endParaRPr lang="ru-RU" sz="2000" i="1" dirty="0"/>
          </a:p>
        </p:txBody>
      </p:sp>
      <p:sp>
        <p:nvSpPr>
          <p:cNvPr id="37" name="Прямоугольник: скругленные углы 36"/>
          <p:cNvSpPr/>
          <p:nvPr/>
        </p:nvSpPr>
        <p:spPr>
          <a:xfrm>
            <a:off x="363033" y="2492868"/>
            <a:ext cx="2168623" cy="535291"/>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uk-UA" sz="2000" b="1" i="1" dirty="0"/>
              <a:t>Зав’язка</a:t>
            </a:r>
            <a:endParaRPr lang="ru-RU" sz="2000" i="1" dirty="0"/>
          </a:p>
        </p:txBody>
      </p:sp>
      <p:sp>
        <p:nvSpPr>
          <p:cNvPr id="44" name="Прямоугольник: скругленные углы 43"/>
          <p:cNvSpPr/>
          <p:nvPr/>
        </p:nvSpPr>
        <p:spPr>
          <a:xfrm>
            <a:off x="3509262" y="1621536"/>
            <a:ext cx="8670689" cy="61708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uk-UA" sz="2000" i="1" dirty="0"/>
              <a:t>Полонені німці зводять будинки</a:t>
            </a:r>
            <a:endParaRPr lang="ru-RU" sz="2000" i="1" dirty="0"/>
          </a:p>
        </p:txBody>
      </p:sp>
      <p:sp>
        <p:nvSpPr>
          <p:cNvPr id="45" name="Прямоугольник: скругленные углы 44"/>
          <p:cNvSpPr/>
          <p:nvPr/>
        </p:nvSpPr>
        <p:spPr>
          <a:xfrm>
            <a:off x="3506894" y="2385640"/>
            <a:ext cx="8685106" cy="554639"/>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uk-UA" sz="2000" i="1" dirty="0"/>
              <a:t>ставлення Фрідріха до українських дітей, жінок-вдів. </a:t>
            </a:r>
            <a:endParaRPr lang="ru-RU" sz="2000" i="1" dirty="0"/>
          </a:p>
        </p:txBody>
      </p:sp>
      <p:sp>
        <p:nvSpPr>
          <p:cNvPr id="3" name="Стрелка: вправо 2">
            <a:extLst>
              <a:ext uri="{FF2B5EF4-FFF2-40B4-BE49-F238E27FC236}">
                <a16:creationId xmlns:a16="http://schemas.microsoft.com/office/drawing/2014/main" id="{CF9FEE3D-076A-4DA7-B023-227CD1CBC030}"/>
              </a:ext>
            </a:extLst>
          </p:cNvPr>
          <p:cNvSpPr/>
          <p:nvPr/>
        </p:nvSpPr>
        <p:spPr>
          <a:xfrm>
            <a:off x="2752674" y="1764816"/>
            <a:ext cx="573206" cy="297501"/>
          </a:xfrm>
          <a:prstGeom prst="rightArrow">
            <a:avLst/>
          </a:prstGeom>
          <a:solidFill>
            <a:srgbClr val="FF7701"/>
          </a:solidFill>
          <a:ln>
            <a:solidFill>
              <a:srgbClr val="FF77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i="1">
              <a:solidFill>
                <a:srgbClr val="FF7701"/>
              </a:solidFill>
            </a:endParaRPr>
          </a:p>
        </p:txBody>
      </p:sp>
      <p:sp>
        <p:nvSpPr>
          <p:cNvPr id="24" name="Стрелка: вправо 23">
            <a:extLst>
              <a:ext uri="{FF2B5EF4-FFF2-40B4-BE49-F238E27FC236}">
                <a16:creationId xmlns:a16="http://schemas.microsoft.com/office/drawing/2014/main" id="{189EA492-2F2E-4D55-8383-460BD13C6FE2}"/>
              </a:ext>
            </a:extLst>
          </p:cNvPr>
          <p:cNvSpPr/>
          <p:nvPr/>
        </p:nvSpPr>
        <p:spPr>
          <a:xfrm>
            <a:off x="2752674" y="2545783"/>
            <a:ext cx="573206" cy="297501"/>
          </a:xfrm>
          <a:prstGeom prst="rightArrow">
            <a:avLst/>
          </a:prstGeom>
          <a:solidFill>
            <a:srgbClr val="FF7701"/>
          </a:solidFill>
          <a:ln>
            <a:solidFill>
              <a:srgbClr val="FF77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i="1">
              <a:solidFill>
                <a:srgbClr val="FF7701"/>
              </a:solidFill>
            </a:endParaRPr>
          </a:p>
        </p:txBody>
      </p:sp>
      <p:sp>
        <p:nvSpPr>
          <p:cNvPr id="21" name="TextBox 20">
            <a:extLst>
              <a:ext uri="{FF2B5EF4-FFF2-40B4-BE49-F238E27FC236}">
                <a16:creationId xmlns:a16="http://schemas.microsoft.com/office/drawing/2014/main" id="{F0F8CA73-EB55-440F-BC79-6290EE93E533}"/>
              </a:ext>
            </a:extLst>
          </p:cNvPr>
          <p:cNvSpPr txBox="1"/>
          <p:nvPr/>
        </p:nvSpPr>
        <p:spPr>
          <a:xfrm>
            <a:off x="1571350" y="35924"/>
            <a:ext cx="8925528" cy="769441"/>
          </a:xfrm>
          <a:prstGeom prst="rect">
            <a:avLst/>
          </a:prstGeom>
          <a:noFill/>
        </p:spPr>
        <p:txBody>
          <a:bodyPr wrap="square" rtlCol="0">
            <a:spAutoFit/>
          </a:bodyPr>
          <a:lstStyle/>
          <a:p>
            <a:pPr algn="ctr"/>
            <a:r>
              <a:rPr lang="en-US" sz="4400" dirty="0">
                <a:solidFill>
                  <a:srgbClr val="FF7701"/>
                </a:solidFill>
                <a:effectLst>
                  <a:outerShdw blurRad="38100" dist="38100" dir="2700000" algn="tl">
                    <a:srgbClr val="000000">
                      <a:alpha val="43137"/>
                    </a:srgbClr>
                  </a:outerShdw>
                </a:effectLst>
                <a:latin typeface="Lobster" panose="02000506000000020003" pitchFamily="2" charset="0"/>
              </a:rPr>
              <a:t>C</a:t>
            </a:r>
            <a:r>
              <a:rPr lang="uk-UA" sz="4400" dirty="0" err="1">
                <a:solidFill>
                  <a:srgbClr val="FF7701"/>
                </a:solidFill>
                <a:effectLst>
                  <a:outerShdw blurRad="38100" dist="38100" dir="2700000" algn="tl">
                    <a:srgbClr val="000000">
                      <a:alpha val="43137"/>
                    </a:srgbClr>
                  </a:outerShdw>
                </a:effectLst>
                <a:latin typeface="Lobster" panose="02000506000000020003" pitchFamily="2" charset="0"/>
              </a:rPr>
              <a:t>южет</a:t>
            </a:r>
            <a:r>
              <a:rPr lang="uk-UA" sz="4400" dirty="0">
                <a:solidFill>
                  <a:srgbClr val="FF7701"/>
                </a:solidFill>
                <a:effectLst>
                  <a:outerShdw blurRad="38100" dist="38100" dir="2700000" algn="tl">
                    <a:srgbClr val="000000">
                      <a:alpha val="43137"/>
                    </a:srgbClr>
                  </a:outerShdw>
                </a:effectLst>
                <a:latin typeface="Lobster" panose="02000506000000020003" pitchFamily="2" charset="0"/>
              </a:rPr>
              <a:t> новели «</a:t>
            </a:r>
            <a:r>
              <a:rPr lang="uk-UA" sz="4400" dirty="0" err="1">
                <a:solidFill>
                  <a:srgbClr val="FF7701"/>
                </a:solidFill>
                <a:effectLst>
                  <a:outerShdw blurRad="38100" dist="38100" dir="2700000" algn="tl">
                    <a:srgbClr val="000000">
                      <a:alpha val="43137"/>
                    </a:srgbClr>
                  </a:outerShdw>
                </a:effectLst>
                <a:latin typeface="Lobster" panose="02000506000000020003" pitchFamily="2" charset="0"/>
              </a:rPr>
              <a:t>Гер</a:t>
            </a:r>
            <a:r>
              <a:rPr lang="uk-UA" sz="4400" dirty="0">
                <a:solidFill>
                  <a:srgbClr val="FF7701"/>
                </a:solidFill>
                <a:effectLst>
                  <a:outerShdw blurRad="38100" dist="38100" dir="2700000" algn="tl">
                    <a:srgbClr val="000000">
                      <a:alpha val="43137"/>
                    </a:srgbClr>
                  </a:outerShdw>
                </a:effectLst>
                <a:latin typeface="Lobster" panose="02000506000000020003" pitchFamily="2" charset="0"/>
              </a:rPr>
              <a:t> переможений»</a:t>
            </a:r>
            <a:endParaRPr lang="ru-RU" sz="4400" dirty="0">
              <a:solidFill>
                <a:srgbClr val="FF7701"/>
              </a:solidFill>
              <a:effectLst>
                <a:outerShdw blurRad="38100" dist="38100" dir="2700000" algn="tl">
                  <a:srgbClr val="000000">
                    <a:alpha val="43137"/>
                  </a:srgbClr>
                </a:outerShdw>
              </a:effectLst>
              <a:latin typeface="Lobster" panose="02000506000000020003" pitchFamily="2" charset="0"/>
            </a:endParaRPr>
          </a:p>
        </p:txBody>
      </p:sp>
      <p:sp>
        <p:nvSpPr>
          <p:cNvPr id="11" name="Прямоугольник: скругленные углы 10">
            <a:extLst>
              <a:ext uri="{FF2B5EF4-FFF2-40B4-BE49-F238E27FC236}">
                <a16:creationId xmlns:a16="http://schemas.microsoft.com/office/drawing/2014/main" id="{4D8CF3B8-B1A0-4B14-843F-A5EBADF96074}"/>
              </a:ext>
            </a:extLst>
          </p:cNvPr>
          <p:cNvSpPr/>
          <p:nvPr/>
        </p:nvSpPr>
        <p:spPr>
          <a:xfrm>
            <a:off x="363033" y="3233721"/>
            <a:ext cx="2168622" cy="521619"/>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uk-UA" sz="2000" b="1" i="1" dirty="0"/>
              <a:t>Розвиток дії</a:t>
            </a:r>
            <a:endParaRPr lang="ru-RU" sz="2000" i="1" dirty="0"/>
          </a:p>
        </p:txBody>
      </p:sp>
      <p:sp>
        <p:nvSpPr>
          <p:cNvPr id="12" name="Стрелка: вправо 11">
            <a:extLst>
              <a:ext uri="{FF2B5EF4-FFF2-40B4-BE49-F238E27FC236}">
                <a16:creationId xmlns:a16="http://schemas.microsoft.com/office/drawing/2014/main" id="{9B31F60F-AC4C-43FF-A33E-3716A22869C1}"/>
              </a:ext>
            </a:extLst>
          </p:cNvPr>
          <p:cNvSpPr/>
          <p:nvPr/>
        </p:nvSpPr>
        <p:spPr>
          <a:xfrm>
            <a:off x="2752674" y="3320131"/>
            <a:ext cx="573206" cy="267064"/>
          </a:xfrm>
          <a:prstGeom prst="rightArrow">
            <a:avLst/>
          </a:prstGeom>
          <a:solidFill>
            <a:srgbClr val="FF7701"/>
          </a:solidFill>
          <a:ln>
            <a:solidFill>
              <a:srgbClr val="FF77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i="1">
              <a:solidFill>
                <a:srgbClr val="FF7701"/>
              </a:solidFill>
            </a:endParaRPr>
          </a:p>
        </p:txBody>
      </p:sp>
      <p:sp>
        <p:nvSpPr>
          <p:cNvPr id="13" name="Прямоугольник: скругленные углы 12">
            <a:extLst>
              <a:ext uri="{FF2B5EF4-FFF2-40B4-BE49-F238E27FC236}">
                <a16:creationId xmlns:a16="http://schemas.microsoft.com/office/drawing/2014/main" id="{A80D5CAE-E935-493C-8D96-56ABD8532E3D}"/>
              </a:ext>
            </a:extLst>
          </p:cNvPr>
          <p:cNvSpPr/>
          <p:nvPr/>
        </p:nvSpPr>
        <p:spPr>
          <a:xfrm>
            <a:off x="3521311" y="3135540"/>
            <a:ext cx="8646592" cy="617081"/>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uk-UA" sz="2000" i="1" dirty="0"/>
              <a:t>хвороба Фрідріха, робота під час хвороби</a:t>
            </a:r>
            <a:endParaRPr lang="ru-RU" sz="2000" i="1" dirty="0"/>
          </a:p>
        </p:txBody>
      </p:sp>
      <p:sp>
        <p:nvSpPr>
          <p:cNvPr id="16" name="Прямоугольник: скругленные углы 15">
            <a:extLst>
              <a:ext uri="{FF2B5EF4-FFF2-40B4-BE49-F238E27FC236}">
                <a16:creationId xmlns:a16="http://schemas.microsoft.com/office/drawing/2014/main" id="{8149346A-1E20-4710-90CB-AEDAE1B04FDB}"/>
              </a:ext>
            </a:extLst>
          </p:cNvPr>
          <p:cNvSpPr/>
          <p:nvPr/>
        </p:nvSpPr>
        <p:spPr>
          <a:xfrm>
            <a:off x="363033" y="3995114"/>
            <a:ext cx="2168622" cy="588169"/>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uk-UA" sz="2000" b="1" i="1" dirty="0"/>
              <a:t>Кульмінація </a:t>
            </a:r>
            <a:endParaRPr lang="ru-RU" sz="2000" i="1" dirty="0"/>
          </a:p>
        </p:txBody>
      </p:sp>
      <p:sp>
        <p:nvSpPr>
          <p:cNvPr id="17" name="Прямоугольник: скругленные углы 16">
            <a:extLst>
              <a:ext uri="{FF2B5EF4-FFF2-40B4-BE49-F238E27FC236}">
                <a16:creationId xmlns:a16="http://schemas.microsoft.com/office/drawing/2014/main" id="{B4CCC29F-4E9E-4C83-8DFB-C24E9E023FCE}"/>
              </a:ext>
            </a:extLst>
          </p:cNvPr>
          <p:cNvSpPr/>
          <p:nvPr/>
        </p:nvSpPr>
        <p:spPr>
          <a:xfrm>
            <a:off x="363032" y="4943380"/>
            <a:ext cx="2168623" cy="535291"/>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uk-UA" sz="2000" b="1" i="1" dirty="0"/>
              <a:t>Розв’язка</a:t>
            </a:r>
            <a:endParaRPr lang="ru-RU" sz="2000" i="1" dirty="0"/>
          </a:p>
        </p:txBody>
      </p:sp>
      <p:sp>
        <p:nvSpPr>
          <p:cNvPr id="18" name="Прямоугольник: скругленные углы 17">
            <a:extLst>
              <a:ext uri="{FF2B5EF4-FFF2-40B4-BE49-F238E27FC236}">
                <a16:creationId xmlns:a16="http://schemas.microsoft.com/office/drawing/2014/main" id="{04E01A96-0434-499B-81C5-38B1184120F9}"/>
              </a:ext>
            </a:extLst>
          </p:cNvPr>
          <p:cNvSpPr/>
          <p:nvPr/>
        </p:nvSpPr>
        <p:spPr>
          <a:xfrm>
            <a:off x="3521311" y="3970792"/>
            <a:ext cx="8670689" cy="61708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uk-UA" sz="2000" i="1" dirty="0"/>
              <a:t>Самогубство Фрідріха</a:t>
            </a:r>
            <a:endParaRPr lang="ru-RU" sz="2000" i="1" dirty="0"/>
          </a:p>
        </p:txBody>
      </p:sp>
      <p:sp>
        <p:nvSpPr>
          <p:cNvPr id="19" name="Прямоугольник: скругленные углы 18">
            <a:extLst>
              <a:ext uri="{FF2B5EF4-FFF2-40B4-BE49-F238E27FC236}">
                <a16:creationId xmlns:a16="http://schemas.microsoft.com/office/drawing/2014/main" id="{88BDB906-E7AA-4228-8ABF-5433706BDE19}"/>
              </a:ext>
            </a:extLst>
          </p:cNvPr>
          <p:cNvSpPr/>
          <p:nvPr/>
        </p:nvSpPr>
        <p:spPr>
          <a:xfrm>
            <a:off x="3499435" y="4826306"/>
            <a:ext cx="8670690" cy="769441"/>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uk-UA" sz="2000" i="1" dirty="0"/>
              <a:t>знайдена в стіні квартири фотокартка з двома дівчатками — згадка про полоненого німця.</a:t>
            </a:r>
            <a:endParaRPr lang="ru-RU" sz="2000" i="1" dirty="0"/>
          </a:p>
        </p:txBody>
      </p:sp>
      <p:sp>
        <p:nvSpPr>
          <p:cNvPr id="20" name="Стрелка: вправо 19">
            <a:extLst>
              <a:ext uri="{FF2B5EF4-FFF2-40B4-BE49-F238E27FC236}">
                <a16:creationId xmlns:a16="http://schemas.microsoft.com/office/drawing/2014/main" id="{CA7761F4-7451-4B1F-99BB-5A47881E7C1C}"/>
              </a:ext>
            </a:extLst>
          </p:cNvPr>
          <p:cNvSpPr/>
          <p:nvPr/>
        </p:nvSpPr>
        <p:spPr>
          <a:xfrm>
            <a:off x="2752674" y="4095341"/>
            <a:ext cx="573206" cy="297501"/>
          </a:xfrm>
          <a:prstGeom prst="rightArrow">
            <a:avLst/>
          </a:prstGeom>
          <a:solidFill>
            <a:srgbClr val="FF7701"/>
          </a:solidFill>
          <a:ln>
            <a:solidFill>
              <a:srgbClr val="FF77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i="1">
              <a:solidFill>
                <a:srgbClr val="FF7701"/>
              </a:solidFill>
            </a:endParaRPr>
          </a:p>
        </p:txBody>
      </p:sp>
      <p:sp>
        <p:nvSpPr>
          <p:cNvPr id="22" name="Стрелка: вправо 21">
            <a:extLst>
              <a:ext uri="{FF2B5EF4-FFF2-40B4-BE49-F238E27FC236}">
                <a16:creationId xmlns:a16="http://schemas.microsoft.com/office/drawing/2014/main" id="{912153A2-F90C-481B-9474-2A37B9EA7253}"/>
              </a:ext>
            </a:extLst>
          </p:cNvPr>
          <p:cNvSpPr/>
          <p:nvPr/>
        </p:nvSpPr>
        <p:spPr>
          <a:xfrm>
            <a:off x="2752674" y="5062274"/>
            <a:ext cx="573206" cy="297501"/>
          </a:xfrm>
          <a:prstGeom prst="rightArrow">
            <a:avLst/>
          </a:prstGeom>
          <a:solidFill>
            <a:srgbClr val="FF7701"/>
          </a:solidFill>
          <a:ln>
            <a:solidFill>
              <a:srgbClr val="FF77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i="1">
              <a:solidFill>
                <a:srgbClr val="FF7701"/>
              </a:solidFill>
            </a:endParaRPr>
          </a:p>
        </p:txBody>
      </p:sp>
    </p:spTree>
    <p:extLst>
      <p:ext uri="{BB962C8B-B14F-4D97-AF65-F5344CB8AC3E}">
        <p14:creationId xmlns:p14="http://schemas.microsoft.com/office/powerpoint/2010/main" val="65008156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1+#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24"/>
                    </p:tgtEl>
                  </p:cond>
                </p:stCondLst>
                <p:endSync evt="end" delay="0">
                  <p:rtn val="all"/>
                </p:endSync>
                <p:childTnLst>
                  <p:par>
                    <p:cTn id="10" fill="hold">
                      <p:stCondLst>
                        <p:cond delay="0"/>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additive="base">
                                        <p:cTn id="14" dur="500" fill="hold"/>
                                        <p:tgtEl>
                                          <p:spTgt spid="45"/>
                                        </p:tgtEl>
                                        <p:attrNameLst>
                                          <p:attrName>ppt_x</p:attrName>
                                        </p:attrNameLst>
                                      </p:cBhvr>
                                      <p:tavLst>
                                        <p:tav tm="0">
                                          <p:val>
                                            <p:strVal val="1+#ppt_w/2"/>
                                          </p:val>
                                        </p:tav>
                                        <p:tav tm="100000">
                                          <p:val>
                                            <p:strVal val="#ppt_x"/>
                                          </p:val>
                                        </p:tav>
                                      </p:tavLst>
                                    </p:anim>
                                    <p:anim calcmode="lin" valueType="num">
                                      <p:cBhvr additive="base">
                                        <p:cTn id="15"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4"/>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1+#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20"/>
                    </p:tgtEl>
                  </p:cond>
                </p:stCondLst>
                <p:endSync evt="end" delay="0">
                  <p:rtn val="all"/>
                </p:endSync>
                <p:childTnLst>
                  <p:par>
                    <p:cTn id="24" fill="hold">
                      <p:stCondLst>
                        <p:cond delay="0"/>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1+#ppt_w/2"/>
                                          </p:val>
                                        </p:tav>
                                        <p:tav tm="100000">
                                          <p:val>
                                            <p:strVal val="#ppt_x"/>
                                          </p:val>
                                        </p:tav>
                                      </p:tavLst>
                                    </p:anim>
                                    <p:anim calcmode="lin" valueType="num">
                                      <p:cBhvr additive="base">
                                        <p:cTn id="2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
                  </p:tgtEl>
                </p:cond>
              </p:nextCondLst>
            </p:seq>
            <p:seq concurrent="1" nextAc="seek">
              <p:cTn id="30" restart="whenNotActive" fill="hold" evtFilter="cancelBubble" nodeType="interactiveSeq">
                <p:stCondLst>
                  <p:cond evt="onClick" delay="0">
                    <p:tgtEl>
                      <p:spTgt spid="22"/>
                    </p:tgtEl>
                  </p:cond>
                </p:stCondLst>
                <p:endSync evt="end" delay="0">
                  <p:rtn val="all"/>
                </p:endSync>
                <p:childTnLst>
                  <p:par>
                    <p:cTn id="31" fill="hold">
                      <p:stCondLst>
                        <p:cond delay="0"/>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2"/>
                  </p:tgtEl>
                </p:cond>
              </p:nextCondLst>
            </p:seq>
          </p:childTnLst>
        </p:cTn>
      </p:par>
    </p:tnLst>
    <p:bldLst>
      <p:bldP spid="44" grpId="0" animBg="1"/>
      <p:bldP spid="45" grpId="0" animBg="1"/>
      <p:bldP spid="13"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39FF5DC-7006-44DA-8745-8F3B6132F77B}"/>
              </a:ext>
            </a:extLst>
          </p:cNvPr>
          <p:cNvSpPr txBox="1"/>
          <p:nvPr/>
        </p:nvSpPr>
        <p:spPr>
          <a:xfrm>
            <a:off x="381000" y="6085260"/>
            <a:ext cx="11036693" cy="646331"/>
          </a:xfrm>
          <a:prstGeom prst="rect">
            <a:avLst/>
          </a:prstGeom>
          <a:solidFill>
            <a:schemeClr val="bg1"/>
          </a:solidFill>
        </p:spPr>
        <p:txBody>
          <a:bodyPr wrap="square" rtlCol="0">
            <a:spAutoFit/>
          </a:bodyPr>
          <a:lstStyle/>
          <a:p>
            <a:r>
              <a:rPr lang="ru-RU" b="1" i="1" dirty="0" err="1"/>
              <a:t>Художня</a:t>
            </a:r>
            <a:r>
              <a:rPr lang="ru-RU" b="1" i="1" dirty="0"/>
              <a:t> деталь</a:t>
            </a:r>
            <a:r>
              <a:rPr lang="ru-RU" i="1" dirty="0"/>
              <a:t> — </a:t>
            </a:r>
            <a:r>
              <a:rPr lang="ru-RU" i="1" dirty="0" err="1"/>
              <a:t>засіб</a:t>
            </a:r>
            <a:r>
              <a:rPr lang="ru-RU" i="1" dirty="0"/>
              <a:t> словесного та </a:t>
            </a:r>
            <a:r>
              <a:rPr lang="ru-RU" i="1" dirty="0" err="1"/>
              <a:t>малярського</a:t>
            </a:r>
            <a:r>
              <a:rPr lang="ru-RU" i="1" dirty="0"/>
              <a:t> </a:t>
            </a:r>
            <a:r>
              <a:rPr lang="ru-RU" i="1" dirty="0" err="1"/>
              <a:t>мистецтва</a:t>
            </a:r>
            <a:r>
              <a:rPr lang="ru-RU" i="1" dirty="0"/>
              <a:t>, </a:t>
            </a:r>
            <a:r>
              <a:rPr lang="ru-RU" i="1" dirty="0" err="1"/>
              <a:t>який</a:t>
            </a:r>
            <a:r>
              <a:rPr lang="ru-RU" i="1" dirty="0"/>
              <a:t> </a:t>
            </a:r>
            <a:r>
              <a:rPr lang="ru-RU" i="1" dirty="0" err="1"/>
              <a:t>полягає</a:t>
            </a:r>
            <a:r>
              <a:rPr lang="ru-RU" i="1" dirty="0"/>
              <a:t> у </a:t>
            </a:r>
            <a:r>
              <a:rPr lang="ru-RU" i="1" dirty="0" err="1"/>
              <a:t>виділенні</a:t>
            </a:r>
            <a:r>
              <a:rPr lang="ru-RU" i="1" dirty="0"/>
              <a:t> особливо </a:t>
            </a:r>
            <a:r>
              <a:rPr lang="ru-RU" i="1" dirty="0" err="1"/>
              <a:t>значущого</a:t>
            </a:r>
            <a:r>
              <a:rPr lang="ru-RU" i="1" dirty="0"/>
              <a:t> </a:t>
            </a:r>
            <a:r>
              <a:rPr lang="ru-RU" i="1" dirty="0" err="1"/>
              <a:t>елементу</a:t>
            </a:r>
            <a:r>
              <a:rPr lang="ru-RU" i="1" dirty="0"/>
              <a:t> </a:t>
            </a:r>
            <a:r>
              <a:rPr lang="ru-RU" i="1" dirty="0" err="1"/>
              <a:t>художнього</a:t>
            </a:r>
            <a:r>
              <a:rPr lang="ru-RU" i="1" dirty="0"/>
              <a:t> образу.</a:t>
            </a:r>
          </a:p>
        </p:txBody>
      </p:sp>
      <p:sp>
        <p:nvSpPr>
          <p:cNvPr id="2" name="TextBox 1">
            <a:extLst>
              <a:ext uri="{FF2B5EF4-FFF2-40B4-BE49-F238E27FC236}">
                <a16:creationId xmlns:a16="http://schemas.microsoft.com/office/drawing/2014/main" id="{AE71375F-6C9B-4C64-A455-8FDD616A5C47}"/>
              </a:ext>
            </a:extLst>
          </p:cNvPr>
          <p:cNvSpPr txBox="1"/>
          <p:nvPr/>
        </p:nvSpPr>
        <p:spPr>
          <a:xfrm>
            <a:off x="2562549" y="0"/>
            <a:ext cx="7795648" cy="707886"/>
          </a:xfrm>
          <a:prstGeom prst="rect">
            <a:avLst/>
          </a:prstGeom>
          <a:noFill/>
        </p:spPr>
        <p:txBody>
          <a:bodyPr wrap="square" rtlCol="0">
            <a:spAutoFit/>
          </a:bodyPr>
          <a:lstStyle/>
          <a:p>
            <a:pPr algn="just"/>
            <a:r>
              <a:rPr lang="uk-UA" sz="4000" dirty="0">
                <a:solidFill>
                  <a:srgbClr val="FF7701"/>
                </a:solidFill>
                <a:effectLst>
                  <a:outerShdw blurRad="38100" dist="38100" dir="2700000" algn="tl">
                    <a:srgbClr val="000000">
                      <a:alpha val="43137"/>
                    </a:srgbClr>
                  </a:outerShdw>
                </a:effectLst>
                <a:latin typeface="Lobster" panose="02000506000000020003" pitchFamily="2" charset="0"/>
              </a:rPr>
              <a:t>Працюємо над змістом твору</a:t>
            </a:r>
            <a:endParaRPr lang="ru-RU" sz="4000" dirty="0">
              <a:solidFill>
                <a:srgbClr val="FF7701"/>
              </a:solidFill>
              <a:effectLst>
                <a:outerShdw blurRad="38100" dist="38100" dir="2700000" algn="tl">
                  <a:srgbClr val="000000">
                    <a:alpha val="43137"/>
                  </a:srgbClr>
                </a:outerShdw>
              </a:effectLst>
              <a:latin typeface="Lobster" panose="02000506000000020003" pitchFamily="2" charset="0"/>
            </a:endParaRPr>
          </a:p>
        </p:txBody>
      </p:sp>
      <p:sp>
        <p:nvSpPr>
          <p:cNvPr id="5" name="Прямоугольник 4">
            <a:extLst>
              <a:ext uri="{FF2B5EF4-FFF2-40B4-BE49-F238E27FC236}">
                <a16:creationId xmlns:a16="http://schemas.microsoft.com/office/drawing/2014/main" id="{2F876801-CAC7-467F-849D-2BBC47913DC9}"/>
              </a:ext>
            </a:extLst>
          </p:cNvPr>
          <p:cNvSpPr/>
          <p:nvPr/>
        </p:nvSpPr>
        <p:spPr>
          <a:xfrm>
            <a:off x="235743" y="815400"/>
            <a:ext cx="11720513" cy="1938992"/>
          </a:xfrm>
          <a:prstGeom prst="rect">
            <a:avLst/>
          </a:prstGeom>
        </p:spPr>
        <p:txBody>
          <a:bodyPr wrap="square">
            <a:spAutoFit/>
          </a:bodyPr>
          <a:lstStyle/>
          <a:p>
            <a:pPr marL="342900" lvl="0" indent="-342900">
              <a:buFont typeface="Arial" panose="020B0604020202020204" pitchFamily="34" charset="0"/>
              <a:buChar char="•"/>
            </a:pPr>
            <a:r>
              <a:rPr lang="uk-UA" sz="2000" b="1" i="1" dirty="0"/>
              <a:t>Чи притаманна така чітка композиція новелі?</a:t>
            </a:r>
            <a:endParaRPr lang="ru-RU" sz="2000" dirty="0"/>
          </a:p>
          <a:p>
            <a:pPr marL="342900" lvl="0" indent="-342900">
              <a:buFont typeface="Arial" panose="020B0604020202020204" pitchFamily="34" charset="0"/>
              <a:buChar char="•"/>
            </a:pPr>
            <a:r>
              <a:rPr lang="uk-UA" sz="2000" b="1" i="1" dirty="0"/>
              <a:t>Чи є кульмінація твору несподіваною?</a:t>
            </a:r>
            <a:endParaRPr lang="ru-RU" sz="2000" dirty="0"/>
          </a:p>
          <a:p>
            <a:pPr marL="342900" lvl="0" indent="-342900">
              <a:buFont typeface="Arial" panose="020B0604020202020204" pitchFamily="34" charset="0"/>
              <a:buChar char="•"/>
            </a:pPr>
            <a:r>
              <a:rPr lang="uk-UA" sz="2000" b="1" i="1" dirty="0"/>
              <a:t>Які почуття вона у вас викликала?</a:t>
            </a:r>
            <a:endParaRPr lang="ru-RU" sz="2000" dirty="0"/>
          </a:p>
          <a:p>
            <a:pPr marL="342900" lvl="0" indent="-342900">
              <a:buFont typeface="Arial" panose="020B0604020202020204" pitchFamily="34" charset="0"/>
              <a:buChar char="•"/>
            </a:pPr>
            <a:r>
              <a:rPr lang="uk-UA" sz="2000" b="1" i="1" dirty="0"/>
              <a:t>Які ще ознаки новели притаманні цьому творові?</a:t>
            </a:r>
            <a:endParaRPr lang="ru-RU" sz="2000" dirty="0"/>
          </a:p>
          <a:p>
            <a:pPr marL="342900" lvl="0" indent="-342900">
              <a:buFont typeface="Arial" panose="020B0604020202020204" pitchFamily="34" charset="0"/>
              <a:buChar char="•"/>
            </a:pPr>
            <a:r>
              <a:rPr lang="uk-UA" sz="2000" b="1" i="1" dirty="0"/>
              <a:t>Як ви вважаєте, чи наявні в творі «</a:t>
            </a:r>
            <a:r>
              <a:rPr lang="uk-UA" sz="2000" b="1" i="1" dirty="0" err="1"/>
              <a:t>Гер</a:t>
            </a:r>
            <a:r>
              <a:rPr lang="uk-UA" sz="2000" b="1" i="1" dirty="0"/>
              <a:t> переможений» художні деталі?</a:t>
            </a:r>
            <a:endParaRPr lang="ru-RU" sz="2000" dirty="0"/>
          </a:p>
          <a:p>
            <a:pPr marL="342900" lvl="0" indent="-342900">
              <a:buFont typeface="Arial" panose="020B0604020202020204" pitchFamily="34" charset="0"/>
              <a:buChar char="•"/>
            </a:pPr>
            <a:r>
              <a:rPr lang="uk-UA" sz="2000" b="1" i="1" dirty="0"/>
              <a:t>Які? Що, на вашу думку, вони символізують?</a:t>
            </a:r>
            <a:endParaRPr lang="ru-RU" sz="2000" dirty="0"/>
          </a:p>
        </p:txBody>
      </p:sp>
      <p:pic>
        <p:nvPicPr>
          <p:cNvPr id="11" name="Рисунок 10">
            <a:extLst>
              <a:ext uri="{FF2B5EF4-FFF2-40B4-BE49-F238E27FC236}">
                <a16:creationId xmlns:a16="http://schemas.microsoft.com/office/drawing/2014/main" id="{13038C1C-5F6A-4877-BA48-B9674080E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5636" y="5754658"/>
            <a:ext cx="1121580" cy="1103342"/>
          </a:xfrm>
          <a:prstGeom prst="rect">
            <a:avLst/>
          </a:prstGeom>
        </p:spPr>
      </p:pic>
      <p:grpSp>
        <p:nvGrpSpPr>
          <p:cNvPr id="20" name="Группа 19">
            <a:extLst>
              <a:ext uri="{FF2B5EF4-FFF2-40B4-BE49-F238E27FC236}">
                <a16:creationId xmlns:a16="http://schemas.microsoft.com/office/drawing/2014/main" id="{83A02274-A4A2-438A-84E7-7DE2A8BA8737}"/>
              </a:ext>
            </a:extLst>
          </p:cNvPr>
          <p:cNvGrpSpPr/>
          <p:nvPr/>
        </p:nvGrpSpPr>
        <p:grpSpPr>
          <a:xfrm>
            <a:off x="756930" y="2767403"/>
            <a:ext cx="3235425" cy="3083950"/>
            <a:chOff x="807098" y="2670708"/>
            <a:chExt cx="3235425" cy="3083950"/>
          </a:xfrm>
        </p:grpSpPr>
        <p:pic>
          <p:nvPicPr>
            <p:cNvPr id="16" name="Рисунок 15">
              <a:extLst>
                <a:ext uri="{FF2B5EF4-FFF2-40B4-BE49-F238E27FC236}">
                  <a16:creationId xmlns:a16="http://schemas.microsoft.com/office/drawing/2014/main" id="{F5C3B19F-9BF8-405F-AAA8-98520AC4C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687" y="2670708"/>
              <a:ext cx="2053207" cy="2053207"/>
            </a:xfrm>
            <a:prstGeom prst="rect">
              <a:avLst/>
            </a:prstGeom>
          </p:spPr>
        </p:pic>
        <p:sp>
          <p:nvSpPr>
            <p:cNvPr id="17" name="TextBox 16">
              <a:extLst>
                <a:ext uri="{FF2B5EF4-FFF2-40B4-BE49-F238E27FC236}">
                  <a16:creationId xmlns:a16="http://schemas.microsoft.com/office/drawing/2014/main" id="{41AC4F48-89EF-43BB-8ADF-8AC2DF832652}"/>
                </a:ext>
              </a:extLst>
            </p:cNvPr>
            <p:cNvSpPr txBox="1"/>
            <p:nvPr/>
          </p:nvSpPr>
          <p:spPr>
            <a:xfrm>
              <a:off x="807098" y="4554329"/>
              <a:ext cx="3235425" cy="1200329"/>
            </a:xfrm>
            <a:prstGeom prst="rect">
              <a:avLst/>
            </a:prstGeom>
            <a:noFill/>
          </p:spPr>
          <p:txBody>
            <a:bodyPr wrap="square" rtlCol="0">
              <a:spAutoFit/>
            </a:bodyPr>
            <a:lstStyle/>
            <a:p>
              <a:pPr algn="ctr"/>
              <a:r>
                <a:rPr lang="uk-UA" b="1" i="1" dirty="0"/>
                <a:t>Хрест</a:t>
              </a:r>
            </a:p>
            <a:p>
              <a:pPr algn="ctr"/>
              <a:r>
                <a:rPr lang="uk-UA" i="1" dirty="0"/>
                <a:t>крах надій і сподівань, смуток за змарнованим життям.</a:t>
              </a:r>
              <a:endParaRPr lang="ru-RU" i="1" dirty="0"/>
            </a:p>
            <a:p>
              <a:endParaRPr lang="ru-RU" i="1" dirty="0"/>
            </a:p>
          </p:txBody>
        </p:sp>
      </p:grpSp>
      <p:grpSp>
        <p:nvGrpSpPr>
          <p:cNvPr id="21" name="Группа 20">
            <a:extLst>
              <a:ext uri="{FF2B5EF4-FFF2-40B4-BE49-F238E27FC236}">
                <a16:creationId xmlns:a16="http://schemas.microsoft.com/office/drawing/2014/main" id="{2AF70BC4-90A8-4AC6-B494-6DDA0772D380}"/>
              </a:ext>
            </a:extLst>
          </p:cNvPr>
          <p:cNvGrpSpPr/>
          <p:nvPr/>
        </p:nvGrpSpPr>
        <p:grpSpPr>
          <a:xfrm>
            <a:off x="3194709" y="2767137"/>
            <a:ext cx="6096000" cy="2860185"/>
            <a:chOff x="3550921" y="2733439"/>
            <a:chExt cx="6096000" cy="2860185"/>
          </a:xfrm>
        </p:grpSpPr>
        <p:pic>
          <p:nvPicPr>
            <p:cNvPr id="14" name="Рисунок 13">
              <a:extLst>
                <a:ext uri="{FF2B5EF4-FFF2-40B4-BE49-F238E27FC236}">
                  <a16:creationId xmlns:a16="http://schemas.microsoft.com/office/drawing/2014/main" id="{7FF12B2F-B521-4213-9EF1-50C3A21E00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3444" y="2733439"/>
              <a:ext cx="2053207" cy="2053207"/>
            </a:xfrm>
            <a:prstGeom prst="rect">
              <a:avLst/>
            </a:prstGeom>
          </p:spPr>
        </p:pic>
        <p:sp>
          <p:nvSpPr>
            <p:cNvPr id="18" name="Прямоугольник 17">
              <a:extLst>
                <a:ext uri="{FF2B5EF4-FFF2-40B4-BE49-F238E27FC236}">
                  <a16:creationId xmlns:a16="http://schemas.microsoft.com/office/drawing/2014/main" id="{08CC24E8-7837-4761-91B1-CCF6113C8D81}"/>
                </a:ext>
              </a:extLst>
            </p:cNvPr>
            <p:cNvSpPr/>
            <p:nvPr/>
          </p:nvSpPr>
          <p:spPr>
            <a:xfrm>
              <a:off x="3550921" y="4625346"/>
              <a:ext cx="6096000" cy="968278"/>
            </a:xfrm>
            <a:prstGeom prst="rect">
              <a:avLst/>
            </a:prstGeom>
          </p:spPr>
          <p:txBody>
            <a:bodyPr>
              <a:spAutoFit/>
            </a:bodyPr>
            <a:lstStyle/>
            <a:p>
              <a:pPr algn="ctr">
                <a:lnSpc>
                  <a:spcPct val="107000"/>
                </a:lnSpc>
                <a:spcAft>
                  <a:spcPts val="0"/>
                </a:spcAft>
              </a:pPr>
              <a:r>
                <a:rPr lang="uk-UA" b="1" i="1" dirty="0">
                  <a:ea typeface="Calibri" panose="020F0502020204030204" pitchFamily="34" charset="0"/>
                  <a:cs typeface="Times New Roman" panose="02020603050405020304" pitchFamily="18" charset="0"/>
                </a:rPr>
                <a:t>Фото доньок</a:t>
              </a:r>
            </a:p>
            <a:p>
              <a:pPr algn="ctr">
                <a:lnSpc>
                  <a:spcPct val="107000"/>
                </a:lnSpc>
                <a:spcAft>
                  <a:spcPts val="0"/>
                </a:spcAft>
              </a:pPr>
              <a:r>
                <a:rPr lang="uk-UA" i="1" dirty="0">
                  <a:ea typeface="Calibri" panose="020F0502020204030204" pitchFamily="34" charset="0"/>
                  <a:cs typeface="Times New Roman" panose="02020603050405020304" pitchFamily="18" charset="0"/>
                </a:rPr>
                <a:t>спомин та сум </a:t>
              </a:r>
            </a:p>
            <a:p>
              <a:pPr algn="ctr">
                <a:lnSpc>
                  <a:spcPct val="107000"/>
                </a:lnSpc>
                <a:spcAft>
                  <a:spcPts val="0"/>
                </a:spcAft>
              </a:pPr>
              <a:r>
                <a:rPr lang="uk-UA" i="1" dirty="0">
                  <a:ea typeface="Calibri" panose="020F0502020204030204" pitchFamily="34" charset="0"/>
                  <a:cs typeface="Times New Roman" panose="02020603050405020304" pitchFamily="18" charset="0"/>
                </a:rPr>
                <a:t>за мирним життям.</a:t>
              </a:r>
              <a:endParaRPr lang="ru-RU" sz="1400" i="1" dirty="0">
                <a:effectLst/>
                <a:ea typeface="Calibri" panose="020F0502020204030204" pitchFamily="34" charset="0"/>
                <a:cs typeface="Times New Roman" panose="02020603050405020304" pitchFamily="18" charset="0"/>
              </a:endParaRPr>
            </a:p>
          </p:txBody>
        </p:sp>
      </p:grpSp>
      <p:grpSp>
        <p:nvGrpSpPr>
          <p:cNvPr id="22" name="Группа 21">
            <a:extLst>
              <a:ext uri="{FF2B5EF4-FFF2-40B4-BE49-F238E27FC236}">
                <a16:creationId xmlns:a16="http://schemas.microsoft.com/office/drawing/2014/main" id="{974067AD-DBEC-483B-B6B8-495CA3AC79B7}"/>
              </a:ext>
            </a:extLst>
          </p:cNvPr>
          <p:cNvGrpSpPr/>
          <p:nvPr/>
        </p:nvGrpSpPr>
        <p:grpSpPr>
          <a:xfrm>
            <a:off x="8541532" y="2721417"/>
            <a:ext cx="3550919" cy="3203634"/>
            <a:chOff x="8582737" y="2491184"/>
            <a:chExt cx="3550919" cy="3203634"/>
          </a:xfrm>
        </p:grpSpPr>
        <p:pic>
          <p:nvPicPr>
            <p:cNvPr id="9" name="Рисунок 8">
              <a:extLst>
                <a:ext uri="{FF2B5EF4-FFF2-40B4-BE49-F238E27FC236}">
                  <a16:creationId xmlns:a16="http://schemas.microsoft.com/office/drawing/2014/main" id="{A3DAF927-9DF9-4DEB-82B2-3836ED4FF6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9935" y="2491184"/>
              <a:ext cx="2053207" cy="2053207"/>
            </a:xfrm>
            <a:prstGeom prst="rect">
              <a:avLst/>
            </a:prstGeom>
          </p:spPr>
        </p:pic>
        <p:sp>
          <p:nvSpPr>
            <p:cNvPr id="19" name="Прямоугольник 18">
              <a:extLst>
                <a:ext uri="{FF2B5EF4-FFF2-40B4-BE49-F238E27FC236}">
                  <a16:creationId xmlns:a16="http://schemas.microsoft.com/office/drawing/2014/main" id="{8BD2C5BF-0106-4FC9-B30B-93009D197161}"/>
                </a:ext>
              </a:extLst>
            </p:cNvPr>
            <p:cNvSpPr/>
            <p:nvPr/>
          </p:nvSpPr>
          <p:spPr>
            <a:xfrm>
              <a:off x="8582737" y="4430176"/>
              <a:ext cx="3550919" cy="1264642"/>
            </a:xfrm>
            <a:prstGeom prst="rect">
              <a:avLst/>
            </a:prstGeom>
          </p:spPr>
          <p:txBody>
            <a:bodyPr wrap="square">
              <a:spAutoFit/>
            </a:bodyPr>
            <a:lstStyle/>
            <a:p>
              <a:pPr algn="ctr">
                <a:lnSpc>
                  <a:spcPct val="107000"/>
                </a:lnSpc>
                <a:spcAft>
                  <a:spcPts val="0"/>
                </a:spcAft>
              </a:pPr>
              <a:r>
                <a:rPr lang="uk-UA" b="1" i="1" dirty="0">
                  <a:ea typeface="Calibri" panose="020F0502020204030204" pitchFamily="34" charset="0"/>
                  <a:cs typeface="Times New Roman" panose="02020603050405020304" pitchFamily="18" charset="0"/>
                </a:rPr>
                <a:t>Нагідки </a:t>
              </a:r>
              <a:endParaRPr lang="uk-UA" i="1" dirty="0">
                <a:ea typeface="Calibri" panose="020F0502020204030204" pitchFamily="34" charset="0"/>
                <a:cs typeface="Times New Roman" panose="02020603050405020304" pitchFamily="18" charset="0"/>
              </a:endParaRPr>
            </a:p>
            <a:p>
              <a:pPr algn="ctr">
                <a:lnSpc>
                  <a:spcPct val="107000"/>
                </a:lnSpc>
                <a:spcAft>
                  <a:spcPts val="0"/>
                </a:spcAft>
              </a:pPr>
              <a:r>
                <a:rPr lang="uk-UA" i="1" dirty="0">
                  <a:ea typeface="Calibri" panose="020F0502020204030204" pitchFamily="34" charset="0"/>
                  <a:cs typeface="Times New Roman" panose="02020603050405020304" pitchFamily="18" charset="0"/>
                </a:rPr>
                <a:t>символ </a:t>
              </a:r>
              <a:r>
                <a:rPr lang="uk-UA" i="1" dirty="0" err="1">
                  <a:ea typeface="Calibri" panose="020F0502020204030204" pitchFamily="34" charset="0"/>
                  <a:cs typeface="Times New Roman" panose="02020603050405020304" pitchFamily="18" charset="0"/>
                </a:rPr>
                <a:t>незнищенності</a:t>
              </a:r>
              <a:r>
                <a:rPr lang="uk-UA" i="1" dirty="0">
                  <a:ea typeface="Calibri" panose="020F0502020204030204" pitchFamily="34" charset="0"/>
                  <a:cs typeface="Times New Roman" panose="02020603050405020304" pitchFamily="18" charset="0"/>
                </a:rPr>
                <a:t> любові, продовження життя у добрих справах.</a:t>
              </a:r>
              <a:endParaRPr lang="ru-RU" sz="1400" i="1" dirty="0">
                <a:effectLs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041764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additive="base">
                                        <p:cTn id="65" dur="500" fill="hold"/>
                                        <p:tgtEl>
                                          <p:spTgt spid="12"/>
                                        </p:tgtEl>
                                        <p:attrNameLst>
                                          <p:attrName>ppt_x</p:attrName>
                                        </p:attrNameLst>
                                      </p:cBhvr>
                                      <p:tavLst>
                                        <p:tav tm="0">
                                          <p:val>
                                            <p:strVal val="#ppt_x"/>
                                          </p:val>
                                        </p:tav>
                                        <p:tav tm="100000">
                                          <p:val>
                                            <p:strVal val="#ppt_x"/>
                                          </p:val>
                                        </p:tav>
                                      </p:tavLst>
                                    </p:anim>
                                    <p:anim calcmode="lin" valueType="num">
                                      <p:cBhvr additive="base">
                                        <p:cTn id="6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1"/>
                  </p:tgtEl>
                </p:cond>
              </p:nextCondLst>
            </p:seq>
          </p:childTnLst>
        </p:cTn>
      </p:par>
    </p:tnLst>
    <p:bldLst>
      <p:bldP spid="12" grpId="0" animBg="1"/>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71375F-6C9B-4C64-A455-8FDD616A5C47}"/>
              </a:ext>
            </a:extLst>
          </p:cNvPr>
          <p:cNvSpPr txBox="1"/>
          <p:nvPr/>
        </p:nvSpPr>
        <p:spPr>
          <a:xfrm>
            <a:off x="4541572" y="-30480"/>
            <a:ext cx="3779468" cy="707886"/>
          </a:xfrm>
          <a:prstGeom prst="rect">
            <a:avLst/>
          </a:prstGeom>
          <a:noFill/>
        </p:spPr>
        <p:txBody>
          <a:bodyPr wrap="square" rtlCol="0">
            <a:spAutoFit/>
          </a:bodyPr>
          <a:lstStyle/>
          <a:p>
            <a:pPr algn="just"/>
            <a:r>
              <a:rPr lang="uk-UA" sz="4000" dirty="0">
                <a:solidFill>
                  <a:srgbClr val="FF7701"/>
                </a:solidFill>
                <a:effectLst>
                  <a:outerShdw blurRad="38100" dist="38100" dir="2700000" algn="tl">
                    <a:srgbClr val="000000">
                      <a:alpha val="43137"/>
                    </a:srgbClr>
                  </a:outerShdw>
                </a:effectLst>
                <a:latin typeface="Lobster" panose="02000506000000020003" pitchFamily="2" charset="0"/>
              </a:rPr>
              <a:t>Цікаво знати</a:t>
            </a:r>
            <a:endParaRPr lang="ru-RU" sz="4000" dirty="0">
              <a:solidFill>
                <a:srgbClr val="FF7701"/>
              </a:solidFill>
              <a:effectLst>
                <a:outerShdw blurRad="38100" dist="38100" dir="2700000" algn="tl">
                  <a:srgbClr val="000000">
                    <a:alpha val="43137"/>
                  </a:srgbClr>
                </a:outerShdw>
              </a:effectLst>
              <a:latin typeface="Lobster" panose="02000506000000020003" pitchFamily="2" charset="0"/>
            </a:endParaRPr>
          </a:p>
        </p:txBody>
      </p:sp>
      <p:pic>
        <p:nvPicPr>
          <p:cNvPr id="9218" name="Picture 2" descr="https://img-fotki.yandex.ru/get/45886/2839712.79/0_14ff56_dd7c8ae4_orig">
            <a:extLst>
              <a:ext uri="{FF2B5EF4-FFF2-40B4-BE49-F238E27FC236}">
                <a16:creationId xmlns:a16="http://schemas.microsoft.com/office/drawing/2014/main" id="{325037AD-0014-4CC8-9780-AC07F32B0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12192000" y="6858000"/>
            <a:ext cx="862624640" cy="4852263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234A53-0CAF-48FE-862C-9AFF281FAD56}"/>
              </a:ext>
            </a:extLst>
          </p:cNvPr>
          <p:cNvSpPr txBox="1"/>
          <p:nvPr/>
        </p:nvSpPr>
        <p:spPr>
          <a:xfrm>
            <a:off x="312420" y="845046"/>
            <a:ext cx="11567160" cy="1107996"/>
          </a:xfrm>
          <a:prstGeom prst="rect">
            <a:avLst/>
          </a:prstGeom>
          <a:noFill/>
        </p:spPr>
        <p:txBody>
          <a:bodyPr wrap="square" rtlCol="0">
            <a:spAutoFit/>
          </a:bodyPr>
          <a:lstStyle/>
          <a:p>
            <a:pPr algn="just"/>
            <a:r>
              <a:rPr lang="uk-UA" sz="2200" b="1" i="1" dirty="0"/>
              <a:t>Нагідки </a:t>
            </a:r>
            <a:r>
              <a:rPr lang="uk-UA" sz="2200" i="1" dirty="0"/>
              <a:t>- сонячні запашні квіти. На Заході вони символізують чистоту та досконалість. В Індії це квіти </a:t>
            </a:r>
            <a:r>
              <a:rPr lang="uk-UA" sz="2200" i="1" dirty="0" err="1"/>
              <a:t>Крішни</a:t>
            </a:r>
            <a:r>
              <a:rPr lang="uk-UA" sz="2200" i="1" dirty="0"/>
              <a:t>. У Китаї </a:t>
            </a:r>
            <a:r>
              <a:rPr lang="uk-UA" sz="2200" i="1" dirty="0" err="1"/>
              <a:t>нагітки</a:t>
            </a:r>
            <a:r>
              <a:rPr lang="uk-UA" sz="2200" i="1" dirty="0"/>
              <a:t> символізують довге життя: це «квітка 10 000 років». </a:t>
            </a:r>
            <a:endParaRPr lang="ru-RU" sz="2200" i="1" dirty="0"/>
          </a:p>
          <a:p>
            <a:pPr algn="just"/>
            <a:endParaRPr lang="ru-RU" sz="2200" i="1" dirty="0"/>
          </a:p>
        </p:txBody>
      </p:sp>
      <p:pic>
        <p:nvPicPr>
          <p:cNvPr id="6148" name="Picture 4" descr="Ð ÐµÐ·ÑÐ»ÑÑÐ°Ñ Ð¿Ð¾ÑÑÐºÑ Ð·Ð¾Ð±ÑÐ°Ð¶ÐµÐ½Ñ Ð·Ð° Ð·Ð°Ð¿Ð¸ÑÐ¾Ð¼ &quot;ÐºÐ²ÑÑÐ¸ ÐÑÑÑÐ½Ð¸&quot;">
            <a:extLst>
              <a:ext uri="{FF2B5EF4-FFF2-40B4-BE49-F238E27FC236}">
                <a16:creationId xmlns:a16="http://schemas.microsoft.com/office/drawing/2014/main" id="{908BF12A-E2B7-4A84-A296-569F166E6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1440" y="1607288"/>
            <a:ext cx="4290060" cy="5067832"/>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1B4581B0-0339-40D5-BAE0-665032DEA2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430" y="1172829"/>
            <a:ext cx="6678930" cy="6108081"/>
          </a:xfrm>
          <a:prstGeom prst="rect">
            <a:avLst/>
          </a:prstGeom>
        </p:spPr>
      </p:pic>
    </p:spTree>
    <p:extLst>
      <p:ext uri="{BB962C8B-B14F-4D97-AF65-F5344CB8AC3E}">
        <p14:creationId xmlns:p14="http://schemas.microsoft.com/office/powerpoint/2010/main" val="159798834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Рисунок 32">
            <a:extLst>
              <a:ext uri="{FF2B5EF4-FFF2-40B4-BE49-F238E27FC236}">
                <a16:creationId xmlns:a16="http://schemas.microsoft.com/office/drawing/2014/main" id="{B4A84A73-18FD-4BAE-AA89-9D606AC7C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74" y="957262"/>
            <a:ext cx="9040427" cy="6283097"/>
          </a:xfrm>
          <a:prstGeom prst="rect">
            <a:avLst/>
          </a:prstGeom>
        </p:spPr>
      </p:pic>
      <p:graphicFrame>
        <p:nvGraphicFramePr>
          <p:cNvPr id="38" name="Схема 37">
            <a:extLst>
              <a:ext uri="{FF2B5EF4-FFF2-40B4-BE49-F238E27FC236}">
                <a16:creationId xmlns:a16="http://schemas.microsoft.com/office/drawing/2014/main" id="{397512E4-1C16-496F-AF19-8E79675E5074}"/>
              </a:ext>
            </a:extLst>
          </p:cNvPr>
          <p:cNvGraphicFramePr/>
          <p:nvPr>
            <p:extLst>
              <p:ext uri="{D42A27DB-BD31-4B8C-83A1-F6EECF244321}">
                <p14:modId xmlns:p14="http://schemas.microsoft.com/office/powerpoint/2010/main" val="1516605398"/>
              </p:ext>
            </p:extLst>
          </p:nvPr>
        </p:nvGraphicFramePr>
        <p:xfrm>
          <a:off x="7658101" y="0"/>
          <a:ext cx="4363218"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09A44A0-EE9A-4C26-B14E-C2191D15385C}"/>
              </a:ext>
            </a:extLst>
          </p:cNvPr>
          <p:cNvSpPr txBox="1"/>
          <p:nvPr/>
        </p:nvSpPr>
        <p:spPr>
          <a:xfrm>
            <a:off x="1089834" y="0"/>
            <a:ext cx="9383682" cy="769441"/>
          </a:xfrm>
          <a:prstGeom prst="rect">
            <a:avLst/>
          </a:prstGeom>
          <a:noFill/>
        </p:spPr>
        <p:txBody>
          <a:bodyPr wrap="square" rtlCol="0">
            <a:spAutoFit/>
          </a:bodyPr>
          <a:lstStyle/>
          <a:p>
            <a:pPr algn="ctr"/>
            <a:r>
              <a:rPr lang="uk-UA" sz="4400" dirty="0">
                <a:solidFill>
                  <a:srgbClr val="FF7701"/>
                </a:solidFill>
                <a:effectLst>
                  <a:outerShdw blurRad="38100" dist="38100" dir="2700000" algn="tl">
                    <a:srgbClr val="000000">
                      <a:alpha val="43137"/>
                    </a:srgbClr>
                  </a:outerShdw>
                </a:effectLst>
                <a:latin typeface="Lobster" panose="02000506000000020003" pitchFamily="2" charset="0"/>
              </a:rPr>
              <a:t>Сьогодні на уроці</a:t>
            </a:r>
            <a:endParaRPr lang="ru-RU" sz="4400" dirty="0">
              <a:solidFill>
                <a:srgbClr val="FF7701"/>
              </a:solidFill>
              <a:effectLst>
                <a:outerShdw blurRad="38100" dist="38100" dir="2700000" algn="tl">
                  <a:srgbClr val="000000">
                    <a:alpha val="43137"/>
                  </a:srgbClr>
                </a:outerShdw>
              </a:effectLst>
              <a:latin typeface="Lobster" panose="02000506000000020003" pitchFamily="2" charset="0"/>
            </a:endParaRPr>
          </a:p>
        </p:txBody>
      </p:sp>
    </p:spTree>
    <p:extLst>
      <p:ext uri="{BB962C8B-B14F-4D97-AF65-F5344CB8AC3E}">
        <p14:creationId xmlns:p14="http://schemas.microsoft.com/office/powerpoint/2010/main" val="31993357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DEEEDB1-B964-41FD-9B25-0254FAE711CB}"/>
              </a:ext>
            </a:extLst>
          </p:cNvPr>
          <p:cNvSpPr txBox="1"/>
          <p:nvPr/>
        </p:nvSpPr>
        <p:spPr>
          <a:xfrm>
            <a:off x="1404159" y="0"/>
            <a:ext cx="9383682" cy="769441"/>
          </a:xfrm>
          <a:prstGeom prst="rect">
            <a:avLst/>
          </a:prstGeom>
          <a:noFill/>
        </p:spPr>
        <p:txBody>
          <a:bodyPr wrap="square" rtlCol="0">
            <a:spAutoFit/>
          </a:bodyPr>
          <a:lstStyle/>
          <a:p>
            <a:pPr algn="ctr"/>
            <a:r>
              <a:rPr lang="uk-UA" sz="4400" dirty="0">
                <a:solidFill>
                  <a:srgbClr val="FF7701"/>
                </a:solidFill>
                <a:effectLst>
                  <a:outerShdw blurRad="38100" dist="38100" dir="2700000" algn="tl">
                    <a:srgbClr val="000000">
                      <a:alpha val="43137"/>
                    </a:srgbClr>
                  </a:outerShdw>
                </a:effectLst>
                <a:latin typeface="Lobster" panose="02000506000000020003" pitchFamily="2" charset="0"/>
              </a:rPr>
              <a:t>Домашнє завдання</a:t>
            </a:r>
            <a:endParaRPr lang="ru-RU" sz="4400" dirty="0">
              <a:solidFill>
                <a:srgbClr val="FF7701"/>
              </a:solidFill>
              <a:effectLst>
                <a:outerShdw blurRad="38100" dist="38100" dir="2700000" algn="tl">
                  <a:srgbClr val="000000">
                    <a:alpha val="43137"/>
                  </a:srgbClr>
                </a:outerShdw>
              </a:effectLst>
              <a:latin typeface="Lobster" panose="02000506000000020003" pitchFamily="2" charset="0"/>
            </a:endParaRPr>
          </a:p>
        </p:txBody>
      </p:sp>
      <p:sp>
        <p:nvSpPr>
          <p:cNvPr id="3" name="TextBox 2">
            <a:extLst>
              <a:ext uri="{FF2B5EF4-FFF2-40B4-BE49-F238E27FC236}">
                <a16:creationId xmlns:a16="http://schemas.microsoft.com/office/drawing/2014/main" id="{D7CDAB16-BED6-441D-B121-1CCF183964CC}"/>
              </a:ext>
            </a:extLst>
          </p:cNvPr>
          <p:cNvSpPr txBox="1"/>
          <p:nvPr/>
        </p:nvSpPr>
        <p:spPr>
          <a:xfrm>
            <a:off x="274320" y="906959"/>
            <a:ext cx="6858000" cy="1446550"/>
          </a:xfrm>
          <a:prstGeom prst="rect">
            <a:avLst/>
          </a:prstGeom>
          <a:noFill/>
        </p:spPr>
        <p:txBody>
          <a:bodyPr wrap="square" rtlCol="0">
            <a:spAutoFit/>
          </a:bodyPr>
          <a:lstStyle/>
          <a:p>
            <a:pPr lvl="0"/>
            <a:r>
              <a:rPr lang="uk-UA" sz="4400" i="1" dirty="0"/>
              <a:t>ст. 244- стаття;</a:t>
            </a:r>
          </a:p>
          <a:p>
            <a:pPr lvl="0"/>
            <a:r>
              <a:rPr lang="uk-UA" sz="4400" i="1" dirty="0"/>
              <a:t>№ 4 ст. 246 - письмово</a:t>
            </a:r>
          </a:p>
        </p:txBody>
      </p:sp>
      <p:pic>
        <p:nvPicPr>
          <p:cNvPr id="4" name="Рисунок 3">
            <a:extLst>
              <a:ext uri="{FF2B5EF4-FFF2-40B4-BE49-F238E27FC236}">
                <a16:creationId xmlns:a16="http://schemas.microsoft.com/office/drawing/2014/main" id="{1F65FCF7-FAD1-4650-9A37-0DF80EC374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4938" y="1806079"/>
            <a:ext cx="9244444" cy="5396825"/>
          </a:xfrm>
          <a:prstGeom prst="rect">
            <a:avLst/>
          </a:prstGeom>
        </p:spPr>
      </p:pic>
    </p:spTree>
    <p:extLst>
      <p:ext uri="{BB962C8B-B14F-4D97-AF65-F5344CB8AC3E}">
        <p14:creationId xmlns:p14="http://schemas.microsoft.com/office/powerpoint/2010/main" val="101390722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B3858D-5B6B-4F9C-BEFB-799CF70CC939}"/>
              </a:ext>
            </a:extLst>
          </p:cNvPr>
          <p:cNvSpPr txBox="1"/>
          <p:nvPr/>
        </p:nvSpPr>
        <p:spPr>
          <a:xfrm>
            <a:off x="5530781" y="6488668"/>
            <a:ext cx="1130438" cy="369332"/>
          </a:xfrm>
          <a:prstGeom prst="rect">
            <a:avLst/>
          </a:prstGeom>
          <a:noFill/>
        </p:spPr>
        <p:txBody>
          <a:bodyPr wrap="none" rtlCol="0">
            <a:spAutoFit/>
          </a:bodyPr>
          <a:lstStyle/>
          <a:p>
            <a:r>
              <a:rPr lang="uk-UA" i="1" dirty="0">
                <a:solidFill>
                  <a:schemeClr val="bg1"/>
                </a:solidFill>
              </a:rPr>
              <a:t>Київ-2019</a:t>
            </a:r>
            <a:endParaRPr lang="ru-RU" i="1" dirty="0">
              <a:solidFill>
                <a:schemeClr val="bg1"/>
              </a:solidFill>
            </a:endParaRPr>
          </a:p>
        </p:txBody>
      </p:sp>
      <p:sp>
        <p:nvSpPr>
          <p:cNvPr id="6" name="Прямоугольник 5">
            <a:extLst>
              <a:ext uri="{FF2B5EF4-FFF2-40B4-BE49-F238E27FC236}">
                <a16:creationId xmlns:a16="http://schemas.microsoft.com/office/drawing/2014/main" id="{13B6F07B-71F7-4A06-B204-FBEE89B8311B}"/>
              </a:ext>
            </a:extLst>
          </p:cNvPr>
          <p:cNvSpPr/>
          <p:nvPr/>
        </p:nvSpPr>
        <p:spPr>
          <a:xfrm>
            <a:off x="7626894" y="4860906"/>
            <a:ext cx="5321207" cy="923330"/>
          </a:xfrm>
          <a:prstGeom prst="rect">
            <a:avLst/>
          </a:prstGeom>
        </p:spPr>
        <p:txBody>
          <a:bodyPr wrap="square">
            <a:spAutoFit/>
          </a:bodyPr>
          <a:lstStyle/>
          <a:p>
            <a:r>
              <a:rPr lang="uk-UA" i="1" dirty="0">
                <a:solidFill>
                  <a:schemeClr val="bg1"/>
                </a:solidFill>
              </a:rPr>
              <a:t>Дележа Альбіна Ярославівна</a:t>
            </a:r>
          </a:p>
          <a:p>
            <a:r>
              <a:rPr lang="uk-UA" i="1" dirty="0">
                <a:solidFill>
                  <a:schemeClr val="bg1"/>
                </a:solidFill>
              </a:rPr>
              <a:t>вчитель української мови та літератури</a:t>
            </a:r>
          </a:p>
          <a:p>
            <a:r>
              <a:rPr lang="uk-UA" i="1" dirty="0">
                <a:solidFill>
                  <a:schemeClr val="bg1"/>
                </a:solidFill>
              </a:rPr>
              <a:t>гімназії № 290 м.Києва</a:t>
            </a:r>
            <a:endParaRPr lang="ru-RU" i="1" dirty="0">
              <a:solidFill>
                <a:schemeClr val="bg1"/>
              </a:solidFill>
            </a:endParaRPr>
          </a:p>
        </p:txBody>
      </p:sp>
      <p:pic>
        <p:nvPicPr>
          <p:cNvPr id="4" name="Рисунок 3">
            <a:extLst>
              <a:ext uri="{FF2B5EF4-FFF2-40B4-BE49-F238E27FC236}">
                <a16:creationId xmlns:a16="http://schemas.microsoft.com/office/drawing/2014/main" id="{340C6A0D-ADD6-4411-8123-0761AB7FF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502" y="0"/>
            <a:ext cx="5213445" cy="7212775"/>
          </a:xfrm>
          <a:prstGeom prst="ellipse">
            <a:avLst/>
          </a:prstGeom>
          <a:ln>
            <a:noFill/>
          </a:ln>
          <a:effectLst>
            <a:softEdge rad="635000"/>
          </a:effectLst>
        </p:spPr>
      </p:pic>
      <p:sp>
        <p:nvSpPr>
          <p:cNvPr id="7" name="TextBox 6">
            <a:extLst>
              <a:ext uri="{FF2B5EF4-FFF2-40B4-BE49-F238E27FC236}">
                <a16:creationId xmlns:a16="http://schemas.microsoft.com/office/drawing/2014/main" id="{F5A0CCBA-D9FD-4085-8250-825C088AEC72}"/>
              </a:ext>
            </a:extLst>
          </p:cNvPr>
          <p:cNvSpPr txBox="1"/>
          <p:nvPr/>
        </p:nvSpPr>
        <p:spPr>
          <a:xfrm>
            <a:off x="3825240" y="874455"/>
            <a:ext cx="8366760" cy="2554545"/>
          </a:xfrm>
          <a:prstGeom prst="rect">
            <a:avLst/>
          </a:prstGeom>
          <a:noFill/>
        </p:spPr>
        <p:txBody>
          <a:bodyPr wrap="square" rtlCol="0">
            <a:spAutoFit/>
          </a:bodyPr>
          <a:lstStyle/>
          <a:p>
            <a:pPr algn="ctr"/>
            <a:r>
              <a:rPr lang="uk-UA" sz="4000" dirty="0">
                <a:solidFill>
                  <a:srgbClr val="FFC000"/>
                </a:solidFill>
                <a:effectLst>
                  <a:outerShdw blurRad="38100" dist="38100" dir="2700000" algn="tl">
                    <a:srgbClr val="000000">
                      <a:alpha val="43137"/>
                    </a:srgbClr>
                  </a:outerShdw>
                </a:effectLst>
                <a:latin typeface="Lobster" panose="02000506000000020003" pitchFamily="2" charset="0"/>
              </a:rPr>
              <a:t>Любов Пономаренко. </a:t>
            </a:r>
            <a:endParaRPr lang="en-US" sz="4000" dirty="0">
              <a:solidFill>
                <a:srgbClr val="FFC000"/>
              </a:solidFill>
              <a:effectLst>
                <a:outerShdw blurRad="38100" dist="38100" dir="2700000" algn="tl">
                  <a:srgbClr val="000000">
                    <a:alpha val="43137"/>
                  </a:srgbClr>
                </a:outerShdw>
              </a:effectLst>
              <a:latin typeface="Lobster" panose="02000506000000020003" pitchFamily="2" charset="0"/>
            </a:endParaRPr>
          </a:p>
          <a:p>
            <a:pPr algn="ctr"/>
            <a:r>
              <a:rPr lang="uk-UA" sz="4000" dirty="0">
                <a:solidFill>
                  <a:srgbClr val="FFC000"/>
                </a:solidFill>
                <a:effectLst>
                  <a:outerShdw blurRad="38100" dist="38100" dir="2700000" algn="tl">
                    <a:srgbClr val="000000">
                      <a:alpha val="43137"/>
                    </a:srgbClr>
                  </a:outerShdw>
                </a:effectLst>
                <a:latin typeface="Lobster" panose="02000506000000020003" pitchFamily="2" charset="0"/>
              </a:rPr>
              <a:t>Коротко про митця.</a:t>
            </a:r>
            <a:r>
              <a:rPr lang="ru-RU" sz="4000" dirty="0">
                <a:solidFill>
                  <a:srgbClr val="FFC000"/>
                </a:solidFill>
                <a:effectLst>
                  <a:outerShdw blurRad="38100" dist="38100" dir="2700000" algn="tl">
                    <a:srgbClr val="000000">
                      <a:alpha val="43137"/>
                    </a:srgbClr>
                  </a:outerShdw>
                </a:effectLst>
                <a:latin typeface="Lobster" panose="02000506000000020003" pitchFamily="2" charset="0"/>
              </a:rPr>
              <a:t> </a:t>
            </a:r>
          </a:p>
          <a:p>
            <a:pPr algn="ctr"/>
            <a:r>
              <a:rPr lang="ru-RU" sz="4000" dirty="0" err="1">
                <a:solidFill>
                  <a:srgbClr val="FFC000"/>
                </a:solidFill>
                <a:effectLst>
                  <a:outerShdw blurRad="38100" dist="38100" dir="2700000" algn="tl">
                    <a:srgbClr val="000000">
                      <a:alpha val="43137"/>
                    </a:srgbClr>
                  </a:outerShdw>
                </a:effectLst>
                <a:latin typeface="Lobster" panose="02000506000000020003" pitchFamily="2" charset="0"/>
              </a:rPr>
              <a:t>Жанрові</a:t>
            </a:r>
            <a:r>
              <a:rPr lang="ru-RU" sz="4000" dirty="0">
                <a:solidFill>
                  <a:srgbClr val="FFC000"/>
                </a:solidFill>
                <a:effectLst>
                  <a:outerShdw blurRad="38100" dist="38100" dir="2700000" algn="tl">
                    <a:srgbClr val="000000">
                      <a:alpha val="43137"/>
                    </a:srgbClr>
                  </a:outerShdw>
                </a:effectLst>
                <a:latin typeface="Lobster" panose="02000506000000020003" pitchFamily="2" charset="0"/>
              </a:rPr>
              <a:t> </a:t>
            </a:r>
            <a:r>
              <a:rPr lang="ru-RU" sz="4000" dirty="0" err="1">
                <a:solidFill>
                  <a:srgbClr val="FFC000"/>
                </a:solidFill>
                <a:effectLst>
                  <a:outerShdw blurRad="38100" dist="38100" dir="2700000" algn="tl">
                    <a:srgbClr val="000000">
                      <a:alpha val="43137"/>
                    </a:srgbClr>
                  </a:outerShdw>
                </a:effectLst>
                <a:latin typeface="Lobster" panose="02000506000000020003" pitchFamily="2" charset="0"/>
              </a:rPr>
              <a:t>особливості</a:t>
            </a:r>
            <a:r>
              <a:rPr lang="ru-RU" sz="4000" dirty="0">
                <a:solidFill>
                  <a:srgbClr val="FFC000"/>
                </a:solidFill>
                <a:effectLst>
                  <a:outerShdw blurRad="38100" dist="38100" dir="2700000" algn="tl">
                    <a:srgbClr val="000000">
                      <a:alpha val="43137"/>
                    </a:srgbClr>
                  </a:outerShdw>
                </a:effectLst>
                <a:latin typeface="Lobster" panose="02000506000000020003" pitchFamily="2" charset="0"/>
              </a:rPr>
              <a:t> та </a:t>
            </a:r>
            <a:r>
              <a:rPr lang="ru-RU" sz="4000" dirty="0" err="1">
                <a:solidFill>
                  <a:srgbClr val="FFC000"/>
                </a:solidFill>
                <a:effectLst>
                  <a:outerShdw blurRad="38100" dist="38100" dir="2700000" algn="tl">
                    <a:srgbClr val="000000">
                      <a:alpha val="43137"/>
                    </a:srgbClr>
                  </a:outerShdw>
                </a:effectLst>
                <a:latin typeface="Lobster" panose="02000506000000020003" pitchFamily="2" charset="0"/>
              </a:rPr>
              <a:t>композиція</a:t>
            </a:r>
            <a:r>
              <a:rPr lang="ru-RU" sz="4000" dirty="0">
                <a:solidFill>
                  <a:srgbClr val="FFC000"/>
                </a:solidFill>
                <a:effectLst>
                  <a:outerShdw blurRad="38100" dist="38100" dir="2700000" algn="tl">
                    <a:srgbClr val="000000">
                      <a:alpha val="43137"/>
                    </a:srgbClr>
                  </a:outerShdw>
                </a:effectLst>
                <a:latin typeface="Lobster" panose="02000506000000020003" pitchFamily="2" charset="0"/>
              </a:rPr>
              <a:t> </a:t>
            </a:r>
            <a:r>
              <a:rPr lang="ru-RU" sz="4000" dirty="0" err="1">
                <a:solidFill>
                  <a:srgbClr val="FFC000"/>
                </a:solidFill>
                <a:effectLst>
                  <a:outerShdw blurRad="38100" dist="38100" dir="2700000" algn="tl">
                    <a:srgbClr val="000000">
                      <a:alpha val="43137"/>
                    </a:srgbClr>
                  </a:outerShdw>
                </a:effectLst>
                <a:latin typeface="Lobster" panose="02000506000000020003" pitchFamily="2" charset="0"/>
              </a:rPr>
              <a:t>твору</a:t>
            </a:r>
            <a:r>
              <a:rPr lang="ru-RU" sz="4000" dirty="0">
                <a:solidFill>
                  <a:srgbClr val="FFC000"/>
                </a:solidFill>
                <a:effectLst>
                  <a:outerShdw blurRad="38100" dist="38100" dir="2700000" algn="tl">
                    <a:srgbClr val="000000">
                      <a:alpha val="43137"/>
                    </a:srgbClr>
                  </a:outerShdw>
                </a:effectLst>
                <a:latin typeface="Lobster" panose="02000506000000020003" pitchFamily="2" charset="0"/>
              </a:rPr>
              <a:t> «Гер </a:t>
            </a:r>
            <a:r>
              <a:rPr lang="ru-RU" sz="4000" dirty="0" err="1">
                <a:solidFill>
                  <a:srgbClr val="FFC000"/>
                </a:solidFill>
                <a:effectLst>
                  <a:outerShdw blurRad="38100" dist="38100" dir="2700000" algn="tl">
                    <a:srgbClr val="000000">
                      <a:alpha val="43137"/>
                    </a:srgbClr>
                  </a:outerShdw>
                </a:effectLst>
                <a:latin typeface="Lobster" panose="02000506000000020003" pitchFamily="2" charset="0"/>
              </a:rPr>
              <a:t>переможений</a:t>
            </a:r>
            <a:r>
              <a:rPr lang="ru-RU" sz="4000" dirty="0">
                <a:solidFill>
                  <a:srgbClr val="FFC000"/>
                </a:solidFill>
                <a:effectLst>
                  <a:outerShdw blurRad="38100" dist="38100" dir="2700000" algn="tl">
                    <a:srgbClr val="000000">
                      <a:alpha val="43137"/>
                    </a:srgbClr>
                  </a:outerShdw>
                </a:effectLst>
                <a:latin typeface="Lobster" panose="02000506000000020003" pitchFamily="2" charset="0"/>
              </a:rPr>
              <a:t>»</a:t>
            </a:r>
            <a:endParaRPr lang="uk-UA" sz="4000" dirty="0">
              <a:solidFill>
                <a:srgbClr val="FFC000"/>
              </a:solidFill>
              <a:effectLst>
                <a:outerShdw blurRad="38100" dist="38100" dir="2700000" algn="tl">
                  <a:srgbClr val="000000">
                    <a:alpha val="43137"/>
                  </a:srgbClr>
                </a:outerShdw>
              </a:effectLst>
              <a:latin typeface="Lobster" panose="02000506000000020003" pitchFamily="2" charset="0"/>
            </a:endParaRPr>
          </a:p>
        </p:txBody>
      </p:sp>
    </p:spTree>
    <p:extLst>
      <p:ext uri="{BB962C8B-B14F-4D97-AF65-F5344CB8AC3E}">
        <p14:creationId xmlns:p14="http://schemas.microsoft.com/office/powerpoint/2010/main" val="344833419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DE8A19-5113-4BA9-B693-5A8C34BE86C4}"/>
              </a:ext>
            </a:extLst>
          </p:cNvPr>
          <p:cNvSpPr txBox="1"/>
          <p:nvPr/>
        </p:nvSpPr>
        <p:spPr>
          <a:xfrm>
            <a:off x="2260631" y="36465"/>
            <a:ext cx="7670737" cy="769441"/>
          </a:xfrm>
          <a:prstGeom prst="rect">
            <a:avLst/>
          </a:prstGeom>
          <a:noFill/>
        </p:spPr>
        <p:txBody>
          <a:bodyPr wrap="square" rtlCol="0">
            <a:spAutoFit/>
          </a:bodyPr>
          <a:lstStyle/>
          <a:p>
            <a:pPr algn="ctr"/>
            <a:r>
              <a:rPr lang="uk-UA" sz="4400" dirty="0">
                <a:solidFill>
                  <a:srgbClr val="FF7701"/>
                </a:solidFill>
                <a:effectLst>
                  <a:outerShdw blurRad="38100" dist="38100" dir="2700000" algn="tl">
                    <a:srgbClr val="000000">
                      <a:alpha val="43137"/>
                    </a:srgbClr>
                  </a:outerShdw>
                </a:effectLst>
                <a:latin typeface="Lobster" panose="02000506000000020003" pitchFamily="2" charset="0"/>
              </a:rPr>
              <a:t>Семикласники!</a:t>
            </a:r>
            <a:endParaRPr lang="ru-RU" sz="4400" dirty="0">
              <a:solidFill>
                <a:srgbClr val="FF7701"/>
              </a:solidFill>
              <a:effectLst>
                <a:outerShdw blurRad="38100" dist="38100" dir="2700000" algn="tl">
                  <a:srgbClr val="000000">
                    <a:alpha val="43137"/>
                  </a:srgbClr>
                </a:outerShdw>
              </a:effectLst>
              <a:latin typeface="Lobster" panose="02000506000000020003" pitchFamily="2" charset="0"/>
            </a:endParaRPr>
          </a:p>
        </p:txBody>
      </p:sp>
      <p:sp>
        <p:nvSpPr>
          <p:cNvPr id="7" name="TextBox 6">
            <a:extLst>
              <a:ext uri="{FF2B5EF4-FFF2-40B4-BE49-F238E27FC236}">
                <a16:creationId xmlns:a16="http://schemas.microsoft.com/office/drawing/2014/main" id="{4CD61552-5656-4418-8B28-319261A9A438}"/>
              </a:ext>
            </a:extLst>
          </p:cNvPr>
          <p:cNvSpPr txBox="1"/>
          <p:nvPr/>
        </p:nvSpPr>
        <p:spPr>
          <a:xfrm>
            <a:off x="409632" y="805906"/>
            <a:ext cx="11492808" cy="3847207"/>
          </a:xfrm>
          <a:prstGeom prst="rect">
            <a:avLst/>
          </a:prstGeom>
          <a:noFill/>
        </p:spPr>
        <p:txBody>
          <a:bodyPr wrap="square" rtlCol="0">
            <a:spAutoFit/>
          </a:bodyPr>
          <a:lstStyle/>
          <a:p>
            <a:r>
              <a:rPr lang="uk-UA" sz="2800" b="1" i="1" dirty="0"/>
              <a:t>Сьогодні на уроці ви:</a:t>
            </a:r>
          </a:p>
          <a:p>
            <a:pPr algn="just"/>
            <a:endParaRPr lang="uk-UA" sz="2400" b="1" i="1" dirty="0"/>
          </a:p>
          <a:p>
            <a:pPr marL="342900" indent="-342900" algn="just">
              <a:buFont typeface="Arial" panose="020B0604020202020204" pitchFamily="34" charset="0"/>
              <a:buChar char="•"/>
            </a:pPr>
            <a:r>
              <a:rPr lang="uk-UA" sz="2400" i="1" dirty="0"/>
              <a:t>познайомитесь із життям та творчістю сучасної української письменниці Любові Пономаренко;</a:t>
            </a:r>
          </a:p>
          <a:p>
            <a:pPr marL="342900" indent="-342900" algn="just">
              <a:buFont typeface="Arial" panose="020B0604020202020204" pitchFamily="34" charset="0"/>
              <a:buChar char="•"/>
            </a:pPr>
            <a:r>
              <a:rPr lang="uk-UA" sz="2400" i="1" dirty="0"/>
              <a:t>дізнаєтесь, який жанр літератури називають новелою та які особливості цього жанру;</a:t>
            </a:r>
          </a:p>
          <a:p>
            <a:pPr marL="342900" indent="-342900" algn="just">
              <a:buFont typeface="Arial" panose="020B0604020202020204" pitchFamily="34" charset="0"/>
              <a:buChar char="•"/>
            </a:pPr>
            <a:r>
              <a:rPr lang="uk-UA" sz="2400" i="1" dirty="0"/>
              <a:t>прочитаєте твір Любові Пономаренко «</a:t>
            </a:r>
            <a:r>
              <a:rPr lang="uk-UA" sz="2400" i="1" dirty="0" err="1"/>
              <a:t>Гер</a:t>
            </a:r>
            <a:r>
              <a:rPr lang="uk-UA" sz="2400" i="1" dirty="0"/>
              <a:t> переможений», з’ясуєте його жанрову приналежність та дослідите композицію;</a:t>
            </a:r>
          </a:p>
          <a:p>
            <a:pPr marL="342900" indent="-342900" algn="just">
              <a:buFont typeface="Arial" panose="020B0604020202020204" pitchFamily="34" charset="0"/>
              <a:buChar char="•"/>
            </a:pPr>
            <a:r>
              <a:rPr lang="uk-UA" sz="2400" i="1" dirty="0"/>
              <a:t>висловите своє ставлення, думки та міркування з приводу </a:t>
            </a:r>
          </a:p>
          <a:p>
            <a:pPr algn="just"/>
            <a:r>
              <a:rPr lang="uk-UA" sz="2400" i="1" dirty="0"/>
              <a:t>      змісту твору, часу та подій, описаних у ньому.</a:t>
            </a:r>
          </a:p>
        </p:txBody>
      </p:sp>
      <p:pic>
        <p:nvPicPr>
          <p:cNvPr id="1028" name="Picture 4" descr="ÐÐ¾Ð²âÑÐ·Ð°Ð½Ðµ Ð·Ð¾Ð±ÑÐ°Ð¶ÐµÐ½Ð½Ñ">
            <a:extLst>
              <a:ext uri="{FF2B5EF4-FFF2-40B4-BE49-F238E27FC236}">
                <a16:creationId xmlns:a16="http://schemas.microsoft.com/office/drawing/2014/main" id="{9D663843-8AB3-4F21-898C-25AC1697D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8960" y="2525553"/>
            <a:ext cx="5684520" cy="4441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9953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6F18EA7C-BF7D-4132-9642-59A346EB00CB}"/>
              </a:ext>
            </a:extLst>
          </p:cNvPr>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rot="21289603">
            <a:off x="424377" y="820546"/>
            <a:ext cx="3583696" cy="49629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29DE8A19-5113-4BA9-B693-5A8C34BE86C4}"/>
              </a:ext>
            </a:extLst>
          </p:cNvPr>
          <p:cNvSpPr txBox="1"/>
          <p:nvPr/>
        </p:nvSpPr>
        <p:spPr>
          <a:xfrm>
            <a:off x="746761" y="36465"/>
            <a:ext cx="11678388" cy="769441"/>
          </a:xfrm>
          <a:prstGeom prst="rect">
            <a:avLst/>
          </a:prstGeom>
          <a:noFill/>
        </p:spPr>
        <p:txBody>
          <a:bodyPr wrap="square" rtlCol="0">
            <a:spAutoFit/>
          </a:bodyPr>
          <a:lstStyle/>
          <a:p>
            <a:pPr algn="ctr"/>
            <a:r>
              <a:rPr lang="uk-UA" sz="4400" dirty="0">
                <a:solidFill>
                  <a:srgbClr val="FF7701"/>
                </a:solidFill>
                <a:effectLst>
                  <a:outerShdw blurRad="38100" dist="38100" dir="2700000" algn="tl">
                    <a:srgbClr val="000000">
                      <a:alpha val="43137"/>
                    </a:srgbClr>
                  </a:outerShdw>
                </a:effectLst>
                <a:latin typeface="Lobster" panose="02000506000000020003" pitchFamily="2" charset="0"/>
              </a:rPr>
              <a:t>Любов Пономаренко</a:t>
            </a:r>
            <a:endParaRPr lang="ru-RU" sz="4400" dirty="0">
              <a:solidFill>
                <a:srgbClr val="FF7701"/>
              </a:solidFill>
              <a:effectLst>
                <a:outerShdw blurRad="38100" dist="38100" dir="2700000" algn="tl">
                  <a:srgbClr val="000000">
                    <a:alpha val="43137"/>
                  </a:srgbClr>
                </a:outerShdw>
              </a:effectLst>
              <a:latin typeface="Lobster" panose="02000506000000020003" pitchFamily="2" charset="0"/>
            </a:endParaRPr>
          </a:p>
        </p:txBody>
      </p:sp>
      <p:sp>
        <p:nvSpPr>
          <p:cNvPr id="3" name="TextBox 2">
            <a:extLst>
              <a:ext uri="{FF2B5EF4-FFF2-40B4-BE49-F238E27FC236}">
                <a16:creationId xmlns:a16="http://schemas.microsoft.com/office/drawing/2014/main" id="{8A030EB3-1F6F-44F9-8672-B433EBBFCBF1}"/>
              </a:ext>
            </a:extLst>
          </p:cNvPr>
          <p:cNvSpPr txBox="1"/>
          <p:nvPr/>
        </p:nvSpPr>
        <p:spPr>
          <a:xfrm>
            <a:off x="4274086" y="944342"/>
            <a:ext cx="7581272" cy="1785104"/>
          </a:xfrm>
          <a:prstGeom prst="rect">
            <a:avLst/>
          </a:prstGeom>
          <a:noFill/>
        </p:spPr>
        <p:txBody>
          <a:bodyPr wrap="square" rtlCol="0">
            <a:spAutoFit/>
          </a:bodyPr>
          <a:lstStyle/>
          <a:p>
            <a:pPr algn="just"/>
            <a:r>
              <a:rPr lang="uk-UA" sz="2200" b="1" i="1" dirty="0"/>
              <a:t>Любов Петрівна Пономаренко </a:t>
            </a:r>
            <a:r>
              <a:rPr lang="uk-UA" sz="2200" i="1" dirty="0"/>
              <a:t>народилась </a:t>
            </a:r>
            <a:r>
              <a:rPr lang="uk-UA" sz="2200" b="1" i="1" dirty="0"/>
              <a:t>25 травня 1955 </a:t>
            </a:r>
            <a:r>
              <a:rPr lang="uk-UA" sz="2200" i="1" dirty="0"/>
              <a:t>року в селі Іванківці на Чернігівщині у родині вчителів. Тато письменниці Петро Йосипович Кириченко викладав математику, а мама, Мотря Пилипівна, — біологію та хімію. </a:t>
            </a:r>
            <a:endParaRPr lang="ru-RU" sz="2200" i="1" dirty="0"/>
          </a:p>
        </p:txBody>
      </p:sp>
      <p:sp>
        <p:nvSpPr>
          <p:cNvPr id="6" name="TextBox 5">
            <a:extLst>
              <a:ext uri="{FF2B5EF4-FFF2-40B4-BE49-F238E27FC236}">
                <a16:creationId xmlns:a16="http://schemas.microsoft.com/office/drawing/2014/main" id="{D8806227-B74A-47F6-B928-7F19F03799B0}"/>
              </a:ext>
            </a:extLst>
          </p:cNvPr>
          <p:cNvSpPr txBox="1"/>
          <p:nvPr/>
        </p:nvSpPr>
        <p:spPr>
          <a:xfrm>
            <a:off x="74511" y="5603934"/>
            <a:ext cx="3910998" cy="369332"/>
          </a:xfrm>
          <a:prstGeom prst="rect">
            <a:avLst/>
          </a:prstGeom>
          <a:solidFill>
            <a:schemeClr val="bg1"/>
          </a:solidFill>
        </p:spPr>
        <p:txBody>
          <a:bodyPr wrap="square" rtlCol="0">
            <a:spAutoFit/>
          </a:bodyPr>
          <a:lstStyle/>
          <a:p>
            <a:r>
              <a:rPr lang="uk-UA" i="1" dirty="0"/>
              <a:t>Любов Пономаренко, 1960 рік</a:t>
            </a:r>
            <a:endParaRPr lang="ru-RU" i="1" dirty="0"/>
          </a:p>
        </p:txBody>
      </p:sp>
      <p:pic>
        <p:nvPicPr>
          <p:cNvPr id="12" name="Рисунок 11">
            <a:extLst>
              <a:ext uri="{FF2B5EF4-FFF2-40B4-BE49-F238E27FC236}">
                <a16:creationId xmlns:a16="http://schemas.microsoft.com/office/drawing/2014/main" id="{7204D5D8-9D45-4D8A-BE0F-7A204D4A55A3}"/>
              </a:ext>
            </a:extLst>
          </p:cNvPr>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761869" y="2799849"/>
            <a:ext cx="2882635" cy="39902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Прямоугольник 12">
            <a:extLst>
              <a:ext uri="{FF2B5EF4-FFF2-40B4-BE49-F238E27FC236}">
                <a16:creationId xmlns:a16="http://schemas.microsoft.com/office/drawing/2014/main" id="{E4CB5625-3478-4BAA-87B2-5B9AF4E4DAF9}"/>
              </a:ext>
            </a:extLst>
          </p:cNvPr>
          <p:cNvSpPr/>
          <p:nvPr/>
        </p:nvSpPr>
        <p:spPr>
          <a:xfrm>
            <a:off x="6741115" y="2910839"/>
            <a:ext cx="5193398" cy="1785104"/>
          </a:xfrm>
          <a:prstGeom prst="rect">
            <a:avLst/>
          </a:prstGeom>
        </p:spPr>
        <p:txBody>
          <a:bodyPr wrap="square">
            <a:spAutoFit/>
          </a:bodyPr>
          <a:lstStyle/>
          <a:p>
            <a:pPr algn="just"/>
            <a:r>
              <a:rPr lang="uk-UA" sz="2200" i="1" dirty="0"/>
              <a:t>Писати Любов Пономаренко почала доволі рано, і коли навчалася в 10-му класі школи, то  полтавська газета «Комсомольський гарт» надрукувала збірку поезій  юної літераторки. </a:t>
            </a:r>
            <a:endParaRPr lang="ru-RU" sz="2200" i="1" dirty="0"/>
          </a:p>
        </p:txBody>
      </p:sp>
    </p:spTree>
    <p:extLst>
      <p:ext uri="{BB962C8B-B14F-4D97-AF65-F5344CB8AC3E}">
        <p14:creationId xmlns:p14="http://schemas.microsoft.com/office/powerpoint/2010/main" val="296319658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DE8A19-5113-4BA9-B693-5A8C34BE86C4}"/>
              </a:ext>
            </a:extLst>
          </p:cNvPr>
          <p:cNvSpPr txBox="1"/>
          <p:nvPr/>
        </p:nvSpPr>
        <p:spPr>
          <a:xfrm>
            <a:off x="746761" y="36465"/>
            <a:ext cx="11678388" cy="769441"/>
          </a:xfrm>
          <a:prstGeom prst="rect">
            <a:avLst/>
          </a:prstGeom>
          <a:noFill/>
        </p:spPr>
        <p:txBody>
          <a:bodyPr wrap="square" rtlCol="0">
            <a:spAutoFit/>
          </a:bodyPr>
          <a:lstStyle/>
          <a:p>
            <a:pPr algn="ctr"/>
            <a:r>
              <a:rPr lang="uk-UA" sz="4400" dirty="0">
                <a:solidFill>
                  <a:srgbClr val="FF7701"/>
                </a:solidFill>
                <a:effectLst>
                  <a:outerShdw blurRad="38100" dist="38100" dir="2700000" algn="tl">
                    <a:srgbClr val="000000">
                      <a:alpha val="43137"/>
                    </a:srgbClr>
                  </a:outerShdw>
                </a:effectLst>
                <a:latin typeface="Lobster" panose="02000506000000020003" pitchFamily="2" charset="0"/>
              </a:rPr>
              <a:t>Любов Пономаренко</a:t>
            </a:r>
            <a:endParaRPr lang="ru-RU" sz="4400" dirty="0">
              <a:solidFill>
                <a:srgbClr val="FF7701"/>
              </a:solidFill>
              <a:effectLst>
                <a:outerShdw blurRad="38100" dist="38100" dir="2700000" algn="tl">
                  <a:srgbClr val="000000">
                    <a:alpha val="43137"/>
                  </a:srgbClr>
                </a:outerShdw>
              </a:effectLst>
              <a:latin typeface="Lobster" panose="02000506000000020003" pitchFamily="2" charset="0"/>
            </a:endParaRPr>
          </a:p>
        </p:txBody>
      </p:sp>
      <p:sp>
        <p:nvSpPr>
          <p:cNvPr id="3" name="TextBox 2">
            <a:extLst>
              <a:ext uri="{FF2B5EF4-FFF2-40B4-BE49-F238E27FC236}">
                <a16:creationId xmlns:a16="http://schemas.microsoft.com/office/drawing/2014/main" id="{8A030EB3-1F6F-44F9-8672-B433EBBFCBF1}"/>
              </a:ext>
            </a:extLst>
          </p:cNvPr>
          <p:cNvSpPr txBox="1"/>
          <p:nvPr/>
        </p:nvSpPr>
        <p:spPr>
          <a:xfrm>
            <a:off x="315491" y="963924"/>
            <a:ext cx="6953951" cy="3816429"/>
          </a:xfrm>
          <a:prstGeom prst="rect">
            <a:avLst/>
          </a:prstGeom>
          <a:noFill/>
        </p:spPr>
        <p:txBody>
          <a:bodyPr wrap="square" rtlCol="0">
            <a:spAutoFit/>
          </a:bodyPr>
          <a:lstStyle/>
          <a:p>
            <a:pPr algn="just"/>
            <a:r>
              <a:rPr lang="uk-UA" sz="2200" i="1" dirty="0"/>
              <a:t>Після завершення школи Любов Пономаренко вступила до Ніжинського педагогічного інституту імені Миколи Гоголя, який закінчила у 1978 році.</a:t>
            </a:r>
            <a:endParaRPr lang="ru-RU" sz="2200" i="1" dirty="0"/>
          </a:p>
          <a:p>
            <a:pPr algn="just"/>
            <a:r>
              <a:rPr lang="uk-UA" sz="2200" i="1" dirty="0"/>
              <a:t>По завершенню інституту починає працювати вчителькою російської мови та літератури </a:t>
            </a:r>
            <a:r>
              <a:rPr lang="uk-UA" sz="2200" i="1" dirty="0" err="1"/>
              <a:t>Горобіївської</a:t>
            </a:r>
            <a:r>
              <a:rPr lang="uk-UA" sz="2200" i="1" dirty="0"/>
              <a:t> та </a:t>
            </a:r>
            <a:r>
              <a:rPr lang="uk-UA" sz="2200" i="1" dirty="0" err="1"/>
              <a:t>Іванківської</a:t>
            </a:r>
            <a:r>
              <a:rPr lang="uk-UA" sz="2200" i="1" dirty="0"/>
              <a:t> шкіл </a:t>
            </a:r>
            <a:r>
              <a:rPr lang="uk-UA" sz="2200" i="1" dirty="0" err="1"/>
              <a:t>Срібнянського</a:t>
            </a:r>
            <a:r>
              <a:rPr lang="uk-UA" sz="2200" i="1" dirty="0"/>
              <a:t> району Чернігівської області. З 1984 року —завідувачем відділу районних газет Чернігівщини та Київщини. В цей рік також виходить і перша книга повістей Любові Пономаренко </a:t>
            </a:r>
            <a:r>
              <a:rPr lang="uk-UA" sz="2200" b="1" i="1" dirty="0"/>
              <a:t>«Тільки світу»</a:t>
            </a:r>
            <a:r>
              <a:rPr lang="uk-UA" sz="2200" i="1" dirty="0"/>
              <a:t>.</a:t>
            </a:r>
            <a:endParaRPr lang="ru-RU" sz="2200" i="1" dirty="0"/>
          </a:p>
          <a:p>
            <a:pPr algn="just"/>
            <a:endParaRPr lang="ru-RU" sz="2200" i="1" dirty="0"/>
          </a:p>
        </p:txBody>
      </p:sp>
      <p:pic>
        <p:nvPicPr>
          <p:cNvPr id="4" name="Рисунок 3">
            <a:extLst>
              <a:ext uri="{FF2B5EF4-FFF2-40B4-BE49-F238E27FC236}">
                <a16:creationId xmlns:a16="http://schemas.microsoft.com/office/drawing/2014/main" id="{90A2A76B-53A7-477F-B859-91B904FC8C6A}"/>
              </a:ext>
            </a:extLst>
          </p:cNvPr>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rot="294460">
            <a:off x="7496891" y="978647"/>
            <a:ext cx="4274070" cy="55004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Ð ÐµÐ·ÑÐ»ÑÑÐ°Ñ Ð¿Ð¾ÑÑÐºÑ Ð·Ð¾Ð±ÑÐ°Ð¶ÐµÐ½Ñ Ð·Ð° Ð·Ð°Ð¿Ð¸ÑÐ¾Ð¼ &quot;ÐÑÐ±Ð¾Ð² ÐÐ¾Ð½Ð¾Ð¼Ð°ÑÐµÐ½ÐºÐ¾ Ð¢ÑÐ»ÑÐºÐ¸ ÑÐ²ÑÑÑ&quot;">
            <a:extLst>
              <a:ext uri="{FF2B5EF4-FFF2-40B4-BE49-F238E27FC236}">
                <a16:creationId xmlns:a16="http://schemas.microsoft.com/office/drawing/2014/main" id="{AC6B1A29-1CB7-4D25-BD7E-A99929460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108660"/>
            <a:ext cx="1861185" cy="261660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9" name="AutoShape 8" descr="ÐÐ¾Ð²âÑÐ·Ð°Ð½Ðµ Ð·Ð¾Ð±ÑÐ°Ð¶ÐµÐ½Ð½Ñ">
            <a:extLst>
              <a:ext uri="{FF2B5EF4-FFF2-40B4-BE49-F238E27FC236}">
                <a16:creationId xmlns:a16="http://schemas.microsoft.com/office/drawing/2014/main" id="{C895E735-9C92-4441-A635-B60ABB82470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TextBox 10">
            <a:extLst>
              <a:ext uri="{FF2B5EF4-FFF2-40B4-BE49-F238E27FC236}">
                <a16:creationId xmlns:a16="http://schemas.microsoft.com/office/drawing/2014/main" id="{9F1D98C5-D62D-4076-BE62-05792F1E6D05}"/>
              </a:ext>
            </a:extLst>
          </p:cNvPr>
          <p:cNvSpPr txBox="1"/>
          <p:nvPr/>
        </p:nvSpPr>
        <p:spPr>
          <a:xfrm>
            <a:off x="315491" y="4368262"/>
            <a:ext cx="5628109" cy="2462213"/>
          </a:xfrm>
          <a:prstGeom prst="rect">
            <a:avLst/>
          </a:prstGeom>
          <a:noFill/>
        </p:spPr>
        <p:txBody>
          <a:bodyPr wrap="square" rtlCol="0">
            <a:spAutoFit/>
          </a:bodyPr>
          <a:lstStyle/>
          <a:p>
            <a:pPr algn="just"/>
            <a:r>
              <a:rPr lang="uk-UA" sz="2200" i="1" dirty="0"/>
              <a:t>З 1999 року Любов Пономаренко  — власний кореспондент Всеукраїнської громадсько-політичної газети «Зоря Полтавщини».</a:t>
            </a:r>
            <a:endParaRPr lang="ru-RU" sz="2200" i="1" dirty="0"/>
          </a:p>
          <a:p>
            <a:pPr algn="just"/>
            <a:r>
              <a:rPr lang="uk-UA" sz="2200" i="1" dirty="0"/>
              <a:t>Наразі Любов Пономаренко перебуває на творчій роботі і мешкає у селі Гребінка на Полтавщині.</a:t>
            </a:r>
            <a:endParaRPr lang="ru-RU" sz="2200" i="1" dirty="0"/>
          </a:p>
          <a:p>
            <a:pPr algn="just"/>
            <a:endParaRPr lang="ru-RU" sz="2200" i="1" dirty="0"/>
          </a:p>
        </p:txBody>
      </p:sp>
    </p:spTree>
    <p:extLst>
      <p:ext uri="{BB962C8B-B14F-4D97-AF65-F5344CB8AC3E}">
        <p14:creationId xmlns:p14="http://schemas.microsoft.com/office/powerpoint/2010/main" val="31109283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DE8A19-5113-4BA9-B693-5A8C34BE86C4}"/>
              </a:ext>
            </a:extLst>
          </p:cNvPr>
          <p:cNvSpPr txBox="1"/>
          <p:nvPr/>
        </p:nvSpPr>
        <p:spPr>
          <a:xfrm>
            <a:off x="746761" y="36465"/>
            <a:ext cx="11678388" cy="769441"/>
          </a:xfrm>
          <a:prstGeom prst="rect">
            <a:avLst/>
          </a:prstGeom>
          <a:noFill/>
        </p:spPr>
        <p:txBody>
          <a:bodyPr wrap="square" rtlCol="0">
            <a:spAutoFit/>
          </a:bodyPr>
          <a:lstStyle/>
          <a:p>
            <a:pPr algn="ctr"/>
            <a:r>
              <a:rPr lang="uk-UA" sz="4400" dirty="0">
                <a:solidFill>
                  <a:srgbClr val="FF7701"/>
                </a:solidFill>
                <a:effectLst>
                  <a:outerShdw blurRad="38100" dist="38100" dir="2700000" algn="tl">
                    <a:srgbClr val="000000">
                      <a:alpha val="43137"/>
                    </a:srgbClr>
                  </a:outerShdw>
                </a:effectLst>
                <a:latin typeface="Lobster" panose="02000506000000020003" pitchFamily="2" charset="0"/>
              </a:rPr>
              <a:t>Любов Пономаренко</a:t>
            </a:r>
            <a:endParaRPr lang="ru-RU" sz="4400" dirty="0">
              <a:solidFill>
                <a:srgbClr val="FF7701"/>
              </a:solidFill>
              <a:effectLst>
                <a:outerShdw blurRad="38100" dist="38100" dir="2700000" algn="tl">
                  <a:srgbClr val="000000">
                    <a:alpha val="43137"/>
                  </a:srgbClr>
                </a:outerShdw>
              </a:effectLst>
              <a:latin typeface="Lobster" panose="02000506000000020003" pitchFamily="2" charset="0"/>
            </a:endParaRPr>
          </a:p>
        </p:txBody>
      </p:sp>
      <p:sp>
        <p:nvSpPr>
          <p:cNvPr id="3" name="TextBox 2">
            <a:extLst>
              <a:ext uri="{FF2B5EF4-FFF2-40B4-BE49-F238E27FC236}">
                <a16:creationId xmlns:a16="http://schemas.microsoft.com/office/drawing/2014/main" id="{8A030EB3-1F6F-44F9-8672-B433EBBFCBF1}"/>
              </a:ext>
            </a:extLst>
          </p:cNvPr>
          <p:cNvSpPr txBox="1"/>
          <p:nvPr/>
        </p:nvSpPr>
        <p:spPr>
          <a:xfrm>
            <a:off x="5025161" y="973546"/>
            <a:ext cx="6929797" cy="4832092"/>
          </a:xfrm>
          <a:prstGeom prst="rect">
            <a:avLst/>
          </a:prstGeom>
          <a:noFill/>
        </p:spPr>
        <p:txBody>
          <a:bodyPr wrap="square" rtlCol="0">
            <a:spAutoFit/>
          </a:bodyPr>
          <a:lstStyle/>
          <a:p>
            <a:pPr algn="just"/>
            <a:r>
              <a:rPr lang="uk-UA" sz="2200" i="1" dirty="0"/>
              <a:t>Твори Любові Пономаренко друкувалися в багатьох газетах і часописах, видавалися в колективних збірниках та антологіях, зокрема в антології української “жіночої” прози та </a:t>
            </a:r>
            <a:r>
              <a:rPr lang="uk-UA" sz="2200" i="1" dirty="0" err="1"/>
              <a:t>есеїстики</a:t>
            </a:r>
            <a:r>
              <a:rPr lang="uk-UA" sz="2200" i="1" dirty="0"/>
              <a:t> другої половини XX – початку XXI століття (авторський проект Василя </a:t>
            </a:r>
            <a:r>
              <a:rPr lang="uk-UA" sz="2200" i="1" dirty="0" err="1"/>
              <a:t>Габора</a:t>
            </a:r>
            <a:r>
              <a:rPr lang="uk-UA" sz="2200" i="1" dirty="0"/>
              <a:t>) “Незнайома антологія” (Львів, 2005),  за кордоном – в Німеччині, Сербії та </a:t>
            </a:r>
            <a:r>
              <a:rPr lang="uk-UA" sz="2200" i="1" dirty="0" err="1"/>
              <a:t>Японіїї</a:t>
            </a:r>
            <a:r>
              <a:rPr lang="uk-UA" sz="2200" i="1" dirty="0"/>
              <a:t>. </a:t>
            </a:r>
            <a:endParaRPr lang="ru-RU" sz="2200" i="1" dirty="0"/>
          </a:p>
          <a:p>
            <a:pPr algn="just"/>
            <a:r>
              <a:rPr lang="uk-UA" sz="2200" i="1" dirty="0"/>
              <a:t>Любов Пономаренко є Лауреатом літературних премій: міжнародної імені Олеся Гончара (2000), всеукраїнської “Благовіст” (1998),  обласних імені Панаса Мирного (2005) та Леоніда </a:t>
            </a:r>
            <a:r>
              <a:rPr lang="uk-UA" sz="2200" i="1" dirty="0" err="1"/>
              <a:t>Бразова</a:t>
            </a:r>
            <a:r>
              <a:rPr lang="uk-UA" sz="2200" i="1" dirty="0"/>
              <a:t> (2012). </a:t>
            </a:r>
          </a:p>
          <a:p>
            <a:pPr algn="just"/>
            <a:r>
              <a:rPr lang="uk-UA" sz="2200" i="1" dirty="0"/>
              <a:t>Твори письменниці заворожують своєю відкритістю та реалістичністю, а особливо її новели, одну з яких ви прочитаєте сьогодні.  </a:t>
            </a:r>
            <a:endParaRPr lang="ru-RU" sz="2200" i="1" dirty="0"/>
          </a:p>
        </p:txBody>
      </p:sp>
      <p:sp>
        <p:nvSpPr>
          <p:cNvPr id="9" name="AutoShape 8" descr="ÐÐ¾Ð²âÑÐ·Ð°Ð½Ðµ Ð·Ð¾Ð±ÑÐ°Ð¶ÐµÐ½Ð½Ñ">
            <a:extLst>
              <a:ext uri="{FF2B5EF4-FFF2-40B4-BE49-F238E27FC236}">
                <a16:creationId xmlns:a16="http://schemas.microsoft.com/office/drawing/2014/main" id="{C895E735-9C92-4441-A635-B60ABB82470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Рисунок 5">
            <a:extLst>
              <a:ext uri="{FF2B5EF4-FFF2-40B4-BE49-F238E27FC236}">
                <a16:creationId xmlns:a16="http://schemas.microsoft.com/office/drawing/2014/main" id="{4076EB58-65E1-44EB-9D8B-74D64D17E88C}"/>
              </a:ext>
            </a:extLst>
          </p:cNvPr>
          <p:cNvPicPr>
            <a:picLocks noChangeAspect="1"/>
          </p:cNvPicPr>
          <p:nvPr/>
        </p:nvPicPr>
        <p:blipFill rotWithShape="1">
          <a:blip r:embed="rId2">
            <a:extLst>
              <a:ext uri="{28A0092B-C50C-407E-A947-70E740481C1C}">
                <a14:useLocalDpi xmlns:a14="http://schemas.microsoft.com/office/drawing/2010/main" val="0"/>
              </a:ext>
            </a:extLst>
          </a:blip>
          <a:srcRect t="7112" b="9111"/>
          <a:stretch/>
        </p:blipFill>
        <p:spPr>
          <a:xfrm rot="21382353">
            <a:off x="410016" y="940813"/>
            <a:ext cx="4442170" cy="56086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0744980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F2F394-7368-4A3D-83AD-9D87ACC32E7A}"/>
              </a:ext>
            </a:extLst>
          </p:cNvPr>
          <p:cNvSpPr txBox="1"/>
          <p:nvPr/>
        </p:nvSpPr>
        <p:spPr>
          <a:xfrm>
            <a:off x="256806" y="0"/>
            <a:ext cx="11678388" cy="769441"/>
          </a:xfrm>
          <a:prstGeom prst="rect">
            <a:avLst/>
          </a:prstGeom>
          <a:noFill/>
        </p:spPr>
        <p:txBody>
          <a:bodyPr wrap="square" rtlCol="0">
            <a:spAutoFit/>
          </a:bodyPr>
          <a:lstStyle/>
          <a:p>
            <a:pPr algn="ctr"/>
            <a:r>
              <a:rPr lang="uk-UA" sz="4400" dirty="0">
                <a:solidFill>
                  <a:srgbClr val="FF7701"/>
                </a:solidFill>
                <a:effectLst>
                  <a:outerShdw blurRad="38100" dist="38100" dir="2700000" algn="tl">
                    <a:srgbClr val="000000">
                      <a:alpha val="43137"/>
                    </a:srgbClr>
                  </a:outerShdw>
                </a:effectLst>
                <a:latin typeface="Lobster" panose="02000506000000020003" pitchFamily="2" charset="0"/>
              </a:rPr>
              <a:t>Теорія літератури</a:t>
            </a:r>
            <a:endParaRPr lang="ru-RU" sz="4400" dirty="0">
              <a:solidFill>
                <a:srgbClr val="FF7701"/>
              </a:solidFill>
              <a:effectLst>
                <a:outerShdw blurRad="38100" dist="38100" dir="2700000" algn="tl">
                  <a:srgbClr val="000000">
                    <a:alpha val="43137"/>
                  </a:srgbClr>
                </a:outerShdw>
              </a:effectLst>
              <a:latin typeface="Lobster" panose="02000506000000020003" pitchFamily="2" charset="0"/>
            </a:endParaRPr>
          </a:p>
        </p:txBody>
      </p:sp>
      <p:sp>
        <p:nvSpPr>
          <p:cNvPr id="3" name="TextBox 2">
            <a:extLst>
              <a:ext uri="{FF2B5EF4-FFF2-40B4-BE49-F238E27FC236}">
                <a16:creationId xmlns:a16="http://schemas.microsoft.com/office/drawing/2014/main" id="{CE115B25-5D64-4093-9DB9-F7F6653DF12E}"/>
              </a:ext>
            </a:extLst>
          </p:cNvPr>
          <p:cNvSpPr txBox="1"/>
          <p:nvPr/>
        </p:nvSpPr>
        <p:spPr>
          <a:xfrm>
            <a:off x="563880" y="929640"/>
            <a:ext cx="11371314" cy="861774"/>
          </a:xfrm>
          <a:prstGeom prst="rect">
            <a:avLst/>
          </a:prstGeom>
          <a:solidFill>
            <a:schemeClr val="bg1"/>
          </a:solidFill>
        </p:spPr>
        <p:txBody>
          <a:bodyPr wrap="square" rtlCol="0">
            <a:spAutoFit/>
          </a:bodyPr>
          <a:lstStyle/>
          <a:p>
            <a:pPr algn="just"/>
            <a:r>
              <a:rPr lang="uk-UA" sz="2500" b="1" i="1" dirty="0"/>
              <a:t>Новела </a:t>
            </a:r>
            <a:r>
              <a:rPr lang="uk-UA" sz="2500" i="1" dirty="0"/>
              <a:t>(іт. </a:t>
            </a:r>
            <a:r>
              <a:rPr lang="uk-UA" sz="2500" i="1" dirty="0" err="1"/>
              <a:t>novella</a:t>
            </a:r>
            <a:r>
              <a:rPr lang="uk-UA" sz="2500" i="1" dirty="0"/>
              <a:t>, від лат. </a:t>
            </a:r>
            <a:r>
              <a:rPr lang="uk-UA" sz="2500" i="1" dirty="0" err="1"/>
              <a:t>novellus</a:t>
            </a:r>
            <a:r>
              <a:rPr lang="uk-UA" sz="2500" i="1" dirty="0"/>
              <a:t> — новітній) — невеликий за обсягом прозовий епічний твір про незвичайну життєву подію з несподіваним фіналом.</a:t>
            </a:r>
            <a:endParaRPr lang="ru-RU" sz="2500" i="1" dirty="0"/>
          </a:p>
        </p:txBody>
      </p:sp>
      <p:sp>
        <p:nvSpPr>
          <p:cNvPr id="5" name="TextBox 4">
            <a:extLst>
              <a:ext uri="{FF2B5EF4-FFF2-40B4-BE49-F238E27FC236}">
                <a16:creationId xmlns:a16="http://schemas.microsoft.com/office/drawing/2014/main" id="{59EFC867-79C8-4281-AF21-43A241CD61D3}"/>
              </a:ext>
            </a:extLst>
          </p:cNvPr>
          <p:cNvSpPr txBox="1"/>
          <p:nvPr/>
        </p:nvSpPr>
        <p:spPr>
          <a:xfrm>
            <a:off x="-182880" y="1867614"/>
            <a:ext cx="4328160" cy="584775"/>
          </a:xfrm>
          <a:prstGeom prst="rect">
            <a:avLst/>
          </a:prstGeom>
          <a:noFill/>
        </p:spPr>
        <p:txBody>
          <a:bodyPr wrap="square" rtlCol="0">
            <a:spAutoFit/>
          </a:bodyPr>
          <a:lstStyle/>
          <a:p>
            <a:pPr algn="ctr"/>
            <a:r>
              <a:rPr lang="uk-UA" sz="3200" b="1" i="1" dirty="0">
                <a:effectLst>
                  <a:outerShdw blurRad="38100" dist="38100" dir="2700000" algn="tl">
                    <a:srgbClr val="000000">
                      <a:alpha val="43137"/>
                    </a:srgbClr>
                  </a:outerShdw>
                </a:effectLst>
              </a:rPr>
              <a:t>Ознаки новели:</a:t>
            </a:r>
            <a:endParaRPr lang="ru-RU" sz="3200" b="1" i="1" dirty="0">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AEBF5E47-4FF9-472E-90BE-25C439AFB4DF}"/>
              </a:ext>
            </a:extLst>
          </p:cNvPr>
          <p:cNvSpPr txBox="1"/>
          <p:nvPr/>
        </p:nvSpPr>
        <p:spPr>
          <a:xfrm>
            <a:off x="563880" y="2536388"/>
            <a:ext cx="6797040" cy="3816429"/>
          </a:xfrm>
          <a:prstGeom prst="rect">
            <a:avLst/>
          </a:prstGeom>
          <a:noFill/>
        </p:spPr>
        <p:txBody>
          <a:bodyPr wrap="square" rtlCol="0">
            <a:spAutoFit/>
          </a:bodyPr>
          <a:lstStyle/>
          <a:p>
            <a:pPr marL="342900" lvl="0" indent="-342900" algn="just">
              <a:buFont typeface="Arial" panose="020B0604020202020204" pitchFamily="34" charset="0"/>
              <a:buChar char="•"/>
            </a:pPr>
            <a:r>
              <a:rPr lang="uk-UA" sz="2200" i="1" dirty="0"/>
              <a:t>в основі – реальна подія</a:t>
            </a:r>
            <a:endParaRPr lang="ru-RU" sz="2200" i="1" dirty="0"/>
          </a:p>
          <a:p>
            <a:pPr marL="342900" lvl="0" indent="-342900" algn="just">
              <a:buFont typeface="Arial" panose="020B0604020202020204" pitchFamily="34" charset="0"/>
              <a:buChar char="•"/>
            </a:pPr>
            <a:r>
              <a:rPr lang="uk-UA" sz="2200" i="1" dirty="0"/>
              <a:t>простий динамічний сюжет з яскраво вираженим композиційним осередком</a:t>
            </a:r>
            <a:endParaRPr lang="ru-RU" sz="2200" i="1" dirty="0"/>
          </a:p>
          <a:p>
            <a:pPr marL="342900" lvl="0" indent="-342900" algn="just">
              <a:buFont typeface="Arial" panose="020B0604020202020204" pitchFamily="34" charset="0"/>
              <a:buChar char="•"/>
            </a:pPr>
            <a:r>
              <a:rPr lang="uk-UA" sz="2200" i="1" dirty="0"/>
              <a:t>несподіваний фінал</a:t>
            </a:r>
            <a:endParaRPr lang="ru-RU" sz="2200" i="1" dirty="0"/>
          </a:p>
          <a:p>
            <a:pPr marL="342900" lvl="0" indent="-342900" algn="just">
              <a:buFont typeface="Arial" panose="020B0604020202020204" pitchFamily="34" charset="0"/>
              <a:buChar char="•"/>
            </a:pPr>
            <a:r>
              <a:rPr lang="uk-UA" sz="2200" i="1" dirty="0"/>
              <a:t>лаконізм, яскравість і влучність художніх засобів; </a:t>
            </a:r>
            <a:endParaRPr lang="ru-RU" sz="2200" i="1" dirty="0"/>
          </a:p>
          <a:p>
            <a:pPr marL="342900" lvl="0" indent="-342900" algn="just">
              <a:buFont typeface="Arial" panose="020B0604020202020204" pitchFamily="34" charset="0"/>
              <a:buChar char="•"/>
            </a:pPr>
            <a:r>
              <a:rPr lang="uk-UA" sz="2200" i="1" dirty="0"/>
              <a:t>мінімальна кількість персонажів</a:t>
            </a:r>
            <a:endParaRPr lang="ru-RU" sz="2200" i="1" dirty="0"/>
          </a:p>
          <a:p>
            <a:pPr marL="342900" lvl="0" indent="-342900" algn="just">
              <a:buFont typeface="Arial" panose="020B0604020202020204" pitchFamily="34" charset="0"/>
              <a:buChar char="•"/>
            </a:pPr>
            <a:r>
              <a:rPr lang="uk-UA" sz="2200" i="1" dirty="0"/>
              <a:t>персонажі новели – особистості, що потрапили в незвичайні життєві обставини</a:t>
            </a:r>
            <a:endParaRPr lang="ru-RU" sz="2200" i="1" dirty="0"/>
          </a:p>
          <a:p>
            <a:pPr marL="342900" lvl="0" indent="-342900" algn="just">
              <a:buFont typeface="Arial" panose="020B0604020202020204" pitchFamily="34" charset="0"/>
              <a:buChar char="•"/>
            </a:pPr>
            <a:r>
              <a:rPr lang="uk-UA" sz="2200" i="1" dirty="0"/>
              <a:t>увага приділяється змалюванню внутрішнього світу героїв</a:t>
            </a:r>
            <a:endParaRPr lang="ru-RU" sz="2200" i="1" dirty="0"/>
          </a:p>
          <a:p>
            <a:pPr marL="342900" indent="-342900" algn="just">
              <a:buFont typeface="Arial" panose="020B0604020202020204" pitchFamily="34" charset="0"/>
              <a:buChar char="•"/>
            </a:pPr>
            <a:r>
              <a:rPr lang="uk-UA" sz="2200" i="1" dirty="0"/>
              <a:t>наявність яскравих художніх деталей</a:t>
            </a:r>
            <a:endParaRPr lang="ru-RU" sz="2200" i="1" dirty="0"/>
          </a:p>
        </p:txBody>
      </p:sp>
      <p:pic>
        <p:nvPicPr>
          <p:cNvPr id="8" name="Рисунок 7">
            <a:extLst>
              <a:ext uri="{FF2B5EF4-FFF2-40B4-BE49-F238E27FC236}">
                <a16:creationId xmlns:a16="http://schemas.microsoft.com/office/drawing/2014/main" id="{1B0B0DAB-0C8E-41B5-ACD9-E3C4565A9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7479" y="3672840"/>
            <a:ext cx="4468715" cy="3291840"/>
          </a:xfrm>
          <a:prstGeom prst="rect">
            <a:avLst/>
          </a:prstGeom>
        </p:spPr>
      </p:pic>
    </p:spTree>
    <p:extLst>
      <p:ext uri="{BB962C8B-B14F-4D97-AF65-F5344CB8AC3E}">
        <p14:creationId xmlns:p14="http://schemas.microsoft.com/office/powerpoint/2010/main" val="7834421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7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75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75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75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75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75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75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2" dur="75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75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8" dur="75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75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44" dur="75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75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50" dur="75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39FF5DC-7006-44DA-8745-8F3B6132F77B}"/>
              </a:ext>
            </a:extLst>
          </p:cNvPr>
          <p:cNvSpPr txBox="1"/>
          <p:nvPr/>
        </p:nvSpPr>
        <p:spPr>
          <a:xfrm>
            <a:off x="7063000" y="4806016"/>
            <a:ext cx="4619481" cy="646331"/>
          </a:xfrm>
          <a:prstGeom prst="rect">
            <a:avLst/>
          </a:prstGeom>
          <a:solidFill>
            <a:schemeClr val="bg1"/>
          </a:solidFill>
        </p:spPr>
        <p:txBody>
          <a:bodyPr wrap="square" rtlCol="0">
            <a:spAutoFit/>
          </a:bodyPr>
          <a:lstStyle/>
          <a:p>
            <a:r>
              <a:rPr lang="uk-UA" b="1" i="1" dirty="0"/>
              <a:t>Н</a:t>
            </a:r>
            <a:r>
              <a:rPr lang="en-US" b="1" i="1" dirty="0"/>
              <a:t>err </a:t>
            </a:r>
            <a:r>
              <a:rPr lang="en-US" i="1" dirty="0"/>
              <a:t>(</a:t>
            </a:r>
            <a:r>
              <a:rPr lang="uk-UA" i="1" dirty="0"/>
              <a:t>нім.) – пан. Ввічлива форма звертання до чоловіка. </a:t>
            </a:r>
            <a:endParaRPr lang="ru-RU" i="1" dirty="0"/>
          </a:p>
        </p:txBody>
      </p:sp>
      <p:sp>
        <p:nvSpPr>
          <p:cNvPr id="2" name="TextBox 1">
            <a:extLst>
              <a:ext uri="{FF2B5EF4-FFF2-40B4-BE49-F238E27FC236}">
                <a16:creationId xmlns:a16="http://schemas.microsoft.com/office/drawing/2014/main" id="{AE71375F-6C9B-4C64-A455-8FDD616A5C47}"/>
              </a:ext>
            </a:extLst>
          </p:cNvPr>
          <p:cNvSpPr txBox="1"/>
          <p:nvPr/>
        </p:nvSpPr>
        <p:spPr>
          <a:xfrm>
            <a:off x="2562549" y="0"/>
            <a:ext cx="7795648" cy="707886"/>
          </a:xfrm>
          <a:prstGeom prst="rect">
            <a:avLst/>
          </a:prstGeom>
          <a:noFill/>
        </p:spPr>
        <p:txBody>
          <a:bodyPr wrap="square" rtlCol="0">
            <a:spAutoFit/>
          </a:bodyPr>
          <a:lstStyle/>
          <a:p>
            <a:pPr algn="just"/>
            <a:r>
              <a:rPr lang="uk-UA" sz="4000" dirty="0">
                <a:solidFill>
                  <a:srgbClr val="FF7701"/>
                </a:solidFill>
                <a:effectLst>
                  <a:outerShdw blurRad="38100" dist="38100" dir="2700000" algn="tl">
                    <a:srgbClr val="000000">
                      <a:alpha val="43137"/>
                    </a:srgbClr>
                  </a:outerShdw>
                </a:effectLst>
                <a:latin typeface="Lobster" panose="02000506000000020003" pitchFamily="2" charset="0"/>
              </a:rPr>
              <a:t>Працюємо над змістом твору</a:t>
            </a:r>
            <a:endParaRPr lang="ru-RU" sz="4000" dirty="0">
              <a:solidFill>
                <a:srgbClr val="FF7701"/>
              </a:solidFill>
              <a:effectLst>
                <a:outerShdw blurRad="38100" dist="38100" dir="2700000" algn="tl">
                  <a:srgbClr val="000000">
                    <a:alpha val="43137"/>
                  </a:srgbClr>
                </a:outerShdw>
              </a:effectLst>
              <a:latin typeface="Lobster" panose="02000506000000020003" pitchFamily="2" charset="0"/>
            </a:endParaRPr>
          </a:p>
        </p:txBody>
      </p:sp>
      <p:sp>
        <p:nvSpPr>
          <p:cNvPr id="5" name="Прямоугольник 4">
            <a:extLst>
              <a:ext uri="{FF2B5EF4-FFF2-40B4-BE49-F238E27FC236}">
                <a16:creationId xmlns:a16="http://schemas.microsoft.com/office/drawing/2014/main" id="{2F876801-CAC7-467F-849D-2BBC47913DC9}"/>
              </a:ext>
            </a:extLst>
          </p:cNvPr>
          <p:cNvSpPr/>
          <p:nvPr/>
        </p:nvSpPr>
        <p:spPr>
          <a:xfrm>
            <a:off x="235743" y="815400"/>
            <a:ext cx="11720513" cy="1877437"/>
          </a:xfrm>
          <a:prstGeom prst="rect">
            <a:avLst/>
          </a:prstGeom>
        </p:spPr>
        <p:txBody>
          <a:bodyPr wrap="square">
            <a:spAutoFit/>
          </a:bodyPr>
          <a:lstStyle/>
          <a:p>
            <a:pPr marL="342900" lvl="0" indent="-342900">
              <a:buFont typeface="Arial" panose="020B0604020202020204" pitchFamily="34" charset="0"/>
              <a:buChar char="•"/>
            </a:pPr>
            <a:r>
              <a:rPr lang="uk-UA" sz="2400" b="1" i="1" dirty="0"/>
              <a:t>Як ви розумієте назву твору? </a:t>
            </a:r>
            <a:endParaRPr lang="ru-RU" sz="2400" dirty="0"/>
          </a:p>
          <a:p>
            <a:pPr marL="342900" lvl="0" indent="-342900">
              <a:buFont typeface="Arial" panose="020B0604020202020204" pitchFamily="34" charset="0"/>
              <a:buChar char="•"/>
            </a:pPr>
            <a:r>
              <a:rPr lang="uk-UA" sz="2400" b="1" i="1" dirty="0"/>
              <a:t>Який час описаний у творі? </a:t>
            </a:r>
            <a:endParaRPr lang="ru-RU" sz="2400" dirty="0"/>
          </a:p>
          <a:p>
            <a:pPr marL="342900" lvl="0" indent="-342900">
              <a:buFont typeface="Arial" panose="020B0604020202020204" pitchFamily="34" charset="0"/>
              <a:buChar char="•"/>
            </a:pPr>
            <a:r>
              <a:rPr lang="uk-UA" sz="2400" b="1" i="1" dirty="0"/>
              <a:t>Чи дійсно полонені німці займалися будівництвом на території України?</a:t>
            </a:r>
            <a:endParaRPr lang="ru-RU" sz="2400" dirty="0"/>
          </a:p>
          <a:p>
            <a:pPr marL="342900" lvl="0" indent="-342900">
              <a:buFont typeface="Arial" panose="020B0604020202020204" pitchFamily="34" charset="0"/>
              <a:buChar char="•"/>
            </a:pPr>
            <a:r>
              <a:rPr lang="uk-UA" sz="2400" b="1" i="1" dirty="0"/>
              <a:t>Що вам про це відомо з історії? </a:t>
            </a:r>
            <a:endParaRPr lang="ru-RU" sz="2400" dirty="0"/>
          </a:p>
          <a:p>
            <a:endParaRPr lang="ru-RU" sz="2000" i="1" dirty="0">
              <a:solidFill>
                <a:srgbClr val="000000"/>
              </a:solidFill>
            </a:endParaRPr>
          </a:p>
        </p:txBody>
      </p:sp>
      <p:pic>
        <p:nvPicPr>
          <p:cNvPr id="11" name="Рисунок 10">
            <a:extLst>
              <a:ext uri="{FF2B5EF4-FFF2-40B4-BE49-F238E27FC236}">
                <a16:creationId xmlns:a16="http://schemas.microsoft.com/office/drawing/2014/main" id="{13038C1C-5F6A-4877-BA48-B9674080E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4178" y="5267681"/>
            <a:ext cx="1616606" cy="1590319"/>
          </a:xfrm>
          <a:prstGeom prst="rect">
            <a:avLst/>
          </a:prstGeom>
        </p:spPr>
      </p:pic>
      <p:pic>
        <p:nvPicPr>
          <p:cNvPr id="10" name="Рисунок 9">
            <a:extLst>
              <a:ext uri="{FF2B5EF4-FFF2-40B4-BE49-F238E27FC236}">
                <a16:creationId xmlns:a16="http://schemas.microsoft.com/office/drawing/2014/main" id="{344DCB3F-60F6-4D4B-AE40-9B85334CA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6" y="2396129"/>
            <a:ext cx="6081713" cy="4279229"/>
          </a:xfrm>
          <a:prstGeom prst="rect">
            <a:avLst/>
          </a:prstGeom>
          <a:ln>
            <a:noFill/>
          </a:ln>
          <a:effectLst>
            <a:softEdge rad="112500"/>
          </a:effectLst>
        </p:spPr>
      </p:pic>
    </p:spTree>
    <p:extLst>
      <p:ext uri="{BB962C8B-B14F-4D97-AF65-F5344CB8AC3E}">
        <p14:creationId xmlns:p14="http://schemas.microsoft.com/office/powerpoint/2010/main" val="3225595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11"/>
                    </p:tgtEl>
                  </p:cond>
                </p:stCondLst>
                <p:endSync evt="end" delay="0">
                  <p:rtn val="all"/>
                </p:endSync>
                <p:childTnLst>
                  <p:par>
                    <p:cTn id="28" fill="hold">
                      <p:stCondLst>
                        <p:cond delay="0"/>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11"/>
                  </p:tgtEl>
                </p:cond>
              </p:nextCondLst>
            </p:seq>
          </p:childTnLst>
        </p:cTn>
      </p:par>
    </p:tnLst>
    <p:bldLst>
      <p:bldP spid="12" grpId="0" animBg="1"/>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DE8A19-5113-4BA9-B693-5A8C34BE86C4}"/>
              </a:ext>
            </a:extLst>
          </p:cNvPr>
          <p:cNvSpPr txBox="1"/>
          <p:nvPr/>
        </p:nvSpPr>
        <p:spPr>
          <a:xfrm>
            <a:off x="167641" y="36465"/>
            <a:ext cx="11678388" cy="707886"/>
          </a:xfrm>
          <a:prstGeom prst="rect">
            <a:avLst/>
          </a:prstGeom>
          <a:noFill/>
        </p:spPr>
        <p:txBody>
          <a:bodyPr wrap="square" rtlCol="0">
            <a:spAutoFit/>
          </a:bodyPr>
          <a:lstStyle/>
          <a:p>
            <a:pPr algn="ctr"/>
            <a:r>
              <a:rPr lang="uk-UA" sz="4000" dirty="0">
                <a:solidFill>
                  <a:srgbClr val="FF7701"/>
                </a:solidFill>
                <a:effectLst>
                  <a:outerShdw blurRad="38100" dist="38100" dir="2700000" algn="tl">
                    <a:srgbClr val="000000">
                      <a:alpha val="43137"/>
                    </a:srgbClr>
                  </a:outerShdw>
                </a:effectLst>
                <a:latin typeface="Lobster" panose="02000506000000020003" pitchFamily="2" charset="0"/>
              </a:rPr>
              <a:t>Цікаво знати</a:t>
            </a:r>
            <a:endParaRPr lang="ru-RU" sz="4000" dirty="0">
              <a:solidFill>
                <a:srgbClr val="FF7701"/>
              </a:solidFill>
              <a:effectLst>
                <a:outerShdw blurRad="38100" dist="38100" dir="2700000" algn="tl">
                  <a:srgbClr val="000000">
                    <a:alpha val="43137"/>
                  </a:srgbClr>
                </a:outerShdw>
              </a:effectLst>
              <a:latin typeface="Lobster" panose="02000506000000020003" pitchFamily="2" charset="0"/>
            </a:endParaRPr>
          </a:p>
        </p:txBody>
      </p:sp>
      <p:sp>
        <p:nvSpPr>
          <p:cNvPr id="2" name="TextBox 1">
            <a:extLst>
              <a:ext uri="{FF2B5EF4-FFF2-40B4-BE49-F238E27FC236}">
                <a16:creationId xmlns:a16="http://schemas.microsoft.com/office/drawing/2014/main" id="{B08EF60D-0413-4098-852E-B5D32DA98400}"/>
              </a:ext>
            </a:extLst>
          </p:cNvPr>
          <p:cNvSpPr txBox="1"/>
          <p:nvPr/>
        </p:nvSpPr>
        <p:spPr>
          <a:xfrm>
            <a:off x="548640" y="610136"/>
            <a:ext cx="3657600" cy="400110"/>
          </a:xfrm>
          <a:prstGeom prst="rect">
            <a:avLst/>
          </a:prstGeom>
          <a:noFill/>
        </p:spPr>
        <p:txBody>
          <a:bodyPr wrap="square" rtlCol="0">
            <a:spAutoFit/>
          </a:bodyPr>
          <a:lstStyle/>
          <a:p>
            <a:endParaRPr lang="ru-RU" sz="2000" i="1" dirty="0"/>
          </a:p>
        </p:txBody>
      </p:sp>
      <p:sp>
        <p:nvSpPr>
          <p:cNvPr id="6" name="Прямоугольник 5">
            <a:extLst>
              <a:ext uri="{FF2B5EF4-FFF2-40B4-BE49-F238E27FC236}">
                <a16:creationId xmlns:a16="http://schemas.microsoft.com/office/drawing/2014/main" id="{5B4FB3F9-4611-4883-97EE-8172CA06D60B}"/>
              </a:ext>
            </a:extLst>
          </p:cNvPr>
          <p:cNvSpPr/>
          <p:nvPr/>
        </p:nvSpPr>
        <p:spPr>
          <a:xfrm>
            <a:off x="289560" y="787662"/>
            <a:ext cx="11678388" cy="5509200"/>
          </a:xfrm>
          <a:prstGeom prst="rect">
            <a:avLst/>
          </a:prstGeom>
        </p:spPr>
        <p:txBody>
          <a:bodyPr wrap="square">
            <a:spAutoFit/>
          </a:bodyPr>
          <a:lstStyle/>
          <a:p>
            <a:pPr algn="just"/>
            <a:r>
              <a:rPr lang="uk-UA" sz="2200" i="1" dirty="0"/>
              <a:t>Німецькі військовополонені - маловідома сторінка історії Другої світової війни. Справедливості ради слід зазначити — маловідома вона тільки на пострадянському просторі, в самій же Німеччині до вивчення цього питання підійшли із суто німецькими ґрунтовністю та педантичністю. Ще 1957 року у ФРН було створено наукову комісію з вивчення історії німецьких військовополонених, яка випустила у світ 15 товстих томів серії «До історії німецьких військовополонених у Другій світовій війні», сім з яких присвячувалися історії німецьких військовополонених у радянських таборах. </a:t>
            </a:r>
            <a:endParaRPr lang="ru-RU" sz="2200" i="1" dirty="0"/>
          </a:p>
          <a:p>
            <a:pPr algn="just"/>
            <a:r>
              <a:rPr lang="uk-UA" sz="2200" i="1" dirty="0"/>
              <a:t>Але в СРСР тема полону німецьких солдатів та офіцерів була фактично заборонена до дослідження. Тоді як радянські історики ревно засуджували нацистів за їхнє ставлення до радянських військовополонених, вони навіть не згадували, що під час війни злочини проти людяності були по обидва боки фронту. </a:t>
            </a:r>
            <a:endParaRPr lang="ru-RU" sz="2200" i="1" dirty="0"/>
          </a:p>
          <a:p>
            <a:pPr algn="just"/>
            <a:r>
              <a:rPr lang="uk-UA" sz="2200" i="1" dirty="0"/>
              <a:t>Щоб спробувати розібратися з історією німецьких військовополонених, слід насамперед відповістити на запитання про їхню кількість в СРСР. За німецькими джерелами, у Радянському Союзі перебували в полоні приблизно 3,15 млн німців, з яких приблизно 1,1–1,3 млн не пережили полону. </a:t>
            </a:r>
            <a:endParaRPr lang="ru-RU" sz="2200" i="1" dirty="0"/>
          </a:p>
          <a:p>
            <a:pPr algn="just"/>
            <a:endParaRPr lang="ru-RU" sz="2200" i="1" dirty="0">
              <a:solidFill>
                <a:srgbClr val="000000"/>
              </a:solidFill>
            </a:endParaRPr>
          </a:p>
        </p:txBody>
      </p:sp>
    </p:spTree>
    <p:extLst>
      <p:ext uri="{BB962C8B-B14F-4D97-AF65-F5344CB8AC3E}">
        <p14:creationId xmlns:p14="http://schemas.microsoft.com/office/powerpoint/2010/main" val="4264398724"/>
      </p:ext>
    </p:extLst>
  </p:cSld>
  <p:clrMapOvr>
    <a:masterClrMapping/>
  </p:clrMapOvr>
  <p:transition spd="slow">
    <p:push dir="u"/>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4603</TotalTime>
  <Words>1399</Words>
  <Application>Microsoft Office PowerPoint</Application>
  <PresentationFormat>Panoramiczny</PresentationFormat>
  <Paragraphs>122</Paragraphs>
  <Slides>19</Slides>
  <Notes>2</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19</vt:i4>
      </vt:variant>
    </vt:vector>
  </HeadingPairs>
  <TitlesOfParts>
    <vt:vector size="26" baseType="lpstr">
      <vt:lpstr>Arial</vt:lpstr>
      <vt:lpstr>Calibri</vt:lpstr>
      <vt:lpstr>Calibri Light</vt:lpstr>
      <vt:lpstr>Lobster</vt:lpstr>
      <vt:lpstr>Symbol</vt:lpstr>
      <vt:lpstr>Times New Roman</vt:lpstr>
      <vt:lpstr>Тема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Binka</dc:creator>
  <cp:lastModifiedBy>Marek</cp:lastModifiedBy>
  <cp:revision>472</cp:revision>
  <dcterms:created xsi:type="dcterms:W3CDTF">2017-07-15T09:35:32Z</dcterms:created>
  <dcterms:modified xsi:type="dcterms:W3CDTF">2022-01-04T11:52:18Z</dcterms:modified>
</cp:coreProperties>
</file>